
<file path=[Content_Types].xml><?xml version="1.0" encoding="utf-8"?>
<Types xmlns="http://schemas.openxmlformats.org/package/2006/content-types">
  <Default Extension="jpeg" ContentType="image/jpeg"/>
  <Default Extension="JPG" ContentType="image/.jpg"/>
  <Default Extension="emf" ContentType="image/x-emf"/>
  <Default Extension="png" ContentType="image/pn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5"/>
  </p:notesMasterIdLst>
  <p:handoutMasterIdLst>
    <p:handoutMasterId r:id="rId45"/>
  </p:handoutMasterIdLst>
  <p:sldIdLst>
    <p:sldId id="2916" r:id="rId3"/>
    <p:sldId id="3249" r:id="rId4"/>
    <p:sldId id="3222" r:id="rId6"/>
    <p:sldId id="3675" r:id="rId7"/>
    <p:sldId id="3676" r:id="rId8"/>
    <p:sldId id="3677" r:id="rId9"/>
    <p:sldId id="3678" r:id="rId10"/>
    <p:sldId id="3679" r:id="rId11"/>
    <p:sldId id="3680" r:id="rId12"/>
    <p:sldId id="3681" r:id="rId13"/>
    <p:sldId id="3683" r:id="rId14"/>
    <p:sldId id="3684" r:id="rId15"/>
    <p:sldId id="3685" r:id="rId16"/>
    <p:sldId id="3682" r:id="rId17"/>
    <p:sldId id="3686" r:id="rId18"/>
    <p:sldId id="3687" r:id="rId19"/>
    <p:sldId id="3688" r:id="rId20"/>
    <p:sldId id="3689" r:id="rId21"/>
    <p:sldId id="3690" r:id="rId22"/>
    <p:sldId id="3691" r:id="rId23"/>
    <p:sldId id="3705" r:id="rId24"/>
    <p:sldId id="3693" r:id="rId25"/>
    <p:sldId id="3694" r:id="rId26"/>
    <p:sldId id="3695" r:id="rId27"/>
    <p:sldId id="3696" r:id="rId28"/>
    <p:sldId id="3697" r:id="rId29"/>
    <p:sldId id="3698" r:id="rId30"/>
    <p:sldId id="3699" r:id="rId31"/>
    <p:sldId id="3700" r:id="rId32"/>
    <p:sldId id="3701" r:id="rId33"/>
    <p:sldId id="3702" r:id="rId34"/>
    <p:sldId id="3703" r:id="rId35"/>
    <p:sldId id="3704" r:id="rId36"/>
    <p:sldId id="3674" r:id="rId37"/>
    <p:sldId id="3692" r:id="rId38"/>
    <p:sldId id="3497" r:id="rId39"/>
    <p:sldId id="3452" r:id="rId40"/>
    <p:sldId id="3498" r:id="rId41"/>
    <p:sldId id="3499" r:id="rId42"/>
    <p:sldId id="3641" r:id="rId43"/>
    <p:sldId id="277" r:id="rId44"/>
  </p:sldIdLst>
  <p:sldSz cx="12192000" cy="6858000"/>
  <p:notesSz cx="6797675" cy="9926320"/>
  <p:custDataLst>
    <p:tags r:id="rId5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Mia Vida Villanueva" initials="MVV" lastIdx="1" clrIdx="0"/>
  <p:cmAuthor id="1" name="立峰" initials="立峰" lastIdx="1" clrIdx="0"/>
  <p:cmAuthor id="2" name="guohu" initials="g" lastIdx="1" clrIdx="1"/>
  <p:cmAuthor id="3" name="Author" initials="A" lastIdx="0" clrIdx="2"/>
  <p:cmAuthor id="4" name="pubb" initials="p" lastIdx="9" clrIdx="0"/>
  <p:cmAuthor id="5" name="黎铁军" initials="黎" lastIdx="15" clrIdx="0"/>
  <p:cmAuthor id="6" name="fun4ken" initials="f" lastIdx="0" clrIdx="1"/>
  <p:cmAuthor id="7" name="chain" initials="c" lastIdx="1" clrIdx="1"/>
  <p:cmAuthor id="8" name="User" initials="U" lastIdx="1" clrIdx="2"/>
  <p:cmAuthor id="9" name="Windows 用户" initials="W" lastIdx="1" clrIdx="3"/>
  <p:cmAuthor id="10" name="扈益嘉" initials="扈" lastIdx="2" clrIdx="8"/>
  <p:cmAuthor id="11" name="yxw" initials="y" lastIdx="1" clrIdx="10"/>
  <p:cmAuthor id="12" name="gao xf" initials="gx" lastIdx="1" clrIdx="11"/>
  <p:cmAuthor id="13" name="Chiang Neo" initials="CN" lastIdx="1" clrIdx="12"/>
  <p:cmAuthor id="14" name="闫相臣" initials="闫" lastIdx="2" clrIdx="13"/>
  <p:cmAuthor id="15" name="相臣" initials="相臣" lastIdx="16" clrIdx="14"/>
  <p:cmAuthor id="16" name="未知用户1" initials="未知用户1" lastIdx="2" clrIdx="15"/>
  <p:cmAuthor id="17" name="wangchenchen" initials="w" lastIdx="1" clrIdx="16"/>
  <p:cmAuthor id="18" name="shaoxu li" initials="s" lastIdx="1" clrIdx="17"/>
  <p:cmAuthor id="19" name="cb" initials="c" lastIdx="2" clrIdx="18"/>
  <p:cmAuthor id="21" name="kylin" initials="k" lastIdx="1" clrIdx="20"/>
  <p:cmAuthor id="22" name="kylinos" initials="k" lastIdx="2" clrIdx="21"/>
  <p:cmAuthor id="75" name="作者" initials="A" lastIdx="0" clrIdx="24"/>
  <p:cmAuthor id="20" name="张燕" initials="张" lastIdx="1" clrIdx="17"/>
  <p:cmAuthor id="23" name="ThinkPad" initials="T" lastIdx="2" clrIdx="22"/>
  <p:cmAuthor id="25" name="Ivan" initials="I" lastIdx="1" clrIdx="24"/>
  <p:cmAuthor id="26" name="zys" initials="z" lastIdx="13" clrIdx="25"/>
  <p:cmAuthor id="24" name="ainstain" initials="a" lastIdx="1" clrIdx="23"/>
  <p:cmAuthor id="27" name="粤" initials="粤" lastIdx="1" clrIdx="25"/>
  <p:cmAuthor id="28" name="季健雄" initials="季" lastIdx="1" clrIdx="27"/>
  <p:cmAuthor id="29" name="pc" initials="p" lastIdx="9" clrIdx="28"/>
  <p:cmAuthor id="30" name="未知用户7" initials="未" lastIdx="1" clrIdx="0"/>
  <p:cmAuthor id="32" name="Lee Alwin" initials="LA" lastIdx="1" clrIdx="31"/>
  <p:cmAuthor id="33" name="yang" initials="y" lastIdx="1" clrIdx="32"/>
  <p:cmAuthor id="34" name="元鹏 王" initials="元" lastIdx="5" clrIdx="1"/>
  <p:cmAuthor id="35" name="yzj" initials="y" lastIdx="1" clrIdx="34"/>
  <p:cmAuthor id="36" name="lifuyou" initials="l" lastIdx="3" clrIdx="35"/>
  <p:cmAuthor id="37" name="zd" initials="z" lastIdx="12" clrIdx="36"/>
  <p:cmAuthor id="38" name="未知用户3" initials="未" lastIdx="3" clrIdx="0"/>
  <p:cmAuthor id="39" name="武敏" initials="武" lastIdx="2" clrIdx="8"/>
  <p:cmAuthor id="708433798" name="jialuo" initials="j" lastIdx="0" clrIdx="0"/>
  <p:cmAuthor id="40" name="ZYSR-XY" initials="Z" lastIdx="6" clrIdx="10"/>
  <p:cmAuthor id="708433799" name="清泺 戴" initials="清戴" lastIdx="25" clrIdx="36"/>
  <p:cmAuthor id="41" name="刘颖" initials="刘" lastIdx="7" clrIdx="0"/>
  <p:cmAuthor id="42" name="Chen, Naikang A." initials="C" lastIdx="6" clrIdx="0"/>
  <p:cmAuthor id="43" name="song song" initials="s" lastIdx="1" clrIdx="0"/>
  <p:cmAuthor id="44" name="曾阿婷" initials="曾" lastIdx="1" clrIdx="16"/>
  <p:cmAuthor id="45" name="杨 伟萍" initials="杨" lastIdx="1" clrIdx="33"/>
  <p:cmAuthor id="191251535" name="沈霄雷" initials="沈" lastIdx="833089" clrIdx="0"/>
  <p:cmAuthor id="46" name="yubaoquan" initials="y" lastIdx="1" clrIdx="4"/>
  <p:cmAuthor id="191251536" name="SF" initials="S" lastIdx="6" clrIdx="11"/>
  <p:cmAuthor id="47" name="ting yue" initials="t" lastIdx="1" clrIdx="0"/>
  <p:cmAuthor id="191251537" name="sammi" initials="s" lastIdx="0" clrIdx="12"/>
  <p:cmAuthor id="48" name="未知用户18" initials="" lastIdx="0" clrIdx="0"/>
  <p:cmAuthor id="191251538" name="thinkbap" initials="t" lastIdx="1" clrIdx="33"/>
  <p:cmAuthor id="191251539" name="戴 清泺" initials="戴" lastIdx="1" clrIdx="34"/>
  <p:cmAuthor id="50" name="david bin" initials="d" lastIdx="3" clrIdx="0"/>
  <p:cmAuthor id="191251540" name="NN" initials="NN" lastIdx="10" clrIdx="35"/>
  <p:cmAuthor id="51" name="MLOONG" initials="M" lastIdx="1" clrIdx="0"/>
  <p:cmAuthor id="52" name="未知用户4" initials="未" lastIdx="6" clrIdx="0"/>
  <p:cmAuthor id="53" name="未知用户5" initials="未" lastIdx="2" clrIdx="0"/>
  <p:cmAuthor id="54" name="未知用户6" initials="未" lastIdx="1" clrIdx="0"/>
  <p:cmAuthor id="55" name="於宝泉" initials="於" lastIdx="0" clrIdx="2"/>
  <p:cmAuthor id="56" name="levy" initials="l" lastIdx="2" clrIdx="0"/>
  <p:cmAuthor id="57" name="grace" initials="g" lastIdx="1" clrIdx="1"/>
  <p:cmAuthor id="58" name="刘思蜀" initials="刘" lastIdx="1" clrIdx="0"/>
  <p:cmAuthor id="59" name=" " initials=" " lastIdx="1" clrIdx="16"/>
  <p:cmAuthor id="60" name="Liu Dong" initials="L" lastIdx="1" clrIdx="0"/>
  <p:cmAuthor id="61" name="Zhao Jing" initials="Z" lastIdx="11" clrIdx="2"/>
  <p:cmAuthor id="62" name="先生 叶" initials="先" lastIdx="1" clrIdx="22"/>
  <p:cmAuthor id="63" name="YANQING BAO" initials="Y" lastIdx="3" clrIdx="0"/>
  <p:cmAuthor id="64" name="方方" initials="方" lastIdx="1" clrIdx="0"/>
  <p:cmAuthor id="65" name="Roet-Reinking, Nathalie" initials="R" lastIdx="1" clrIdx="0"/>
  <p:cmAuthor id="66" name="张金龙" initials="张" lastIdx="9" clrIdx="0"/>
  <p:cmAuthor id="67" name="祝惠蓉" initials="祝" lastIdx="3" clrIdx="8"/>
  <p:cmAuthor id="68" name="zhq" initials="z" lastIdx="7" clrIdx="20"/>
  <p:cmAuthor id="69" name="张琦" initials="zq" lastIdx="46" clrIdx="21"/>
  <p:cmAuthor id="70" name="朱粒" initials="朱" lastIdx="1" clrIdx="2"/>
  <p:cmAuthor id="71" name="Sky123.Org" initials="S" lastIdx="1" clrIdx="0"/>
  <p:cmAuthor id="72" name="H1900" initials="H" lastIdx="1" clrIdx="0"/>
  <p:cmAuthor id="73" name="王航" initials="王" lastIdx="2" clrIdx="1"/>
  <p:cmAuthor id="74" name="回校" initials="回" lastIdx="1" clrIdx="0"/>
  <p:cmAuthor id="77" name="未知用户8" initials="未" lastIdx="2" clrIdx="0"/>
  <p:cmAuthor id="78" name="王怀璋" initials="王" lastIdx="1" clrIdx="0"/>
  <p:cmAuthor id="79" name="lenovo0" initials="l" lastIdx="1" clrIdx="0"/>
  <p:cmAuthor id="80" name="未知用户9" initials="未" lastIdx="7" clrIdx="0"/>
  <p:cmAuthor id="81" name="Tracy" initials="T" lastIdx="1" clrIdx="80"/>
  <p:cmAuthor id="82" name="yangdi" initials="y" lastIdx="8" clrIdx="0"/>
  <p:cmAuthor id="83" name="Microsoft Office 用户" initials="M" lastIdx="0" clrIdx="0"/>
  <p:cmAuthor id="84" name="sunxp002" initials="s" lastIdx="7" clrIdx="13"/>
  <p:cmAuthor id="86" name="吴晓梅" initials="吴" lastIdx="2" clrIdx="0"/>
  <p:cmAuthor id="87" name="徐 宁" initials="徐" lastIdx="1" clrIdx="0"/>
  <p:cmAuthor id="88" name="QBOSSCHEN" initials="Q" lastIdx="1" clrIdx="0"/>
  <p:cmAuthor id="89" name="未知用户33" initials="未" lastIdx="1" clrIdx="0"/>
  <p:cmAuthor id="90" name="未知用户34" initials="未" lastIdx="1" clrIdx="0"/>
  <p:cmAuthor id="91" name="pangyt" initials="p" lastIdx="1" clrIdx="0"/>
  <p:cmAuthor id="93" name="未知用户37" initials="未" lastIdx="1" clrIdx="0"/>
  <p:cmAuthor id="94" name="未知用户38" initials="未" lastIdx="0" clrIdx="0"/>
  <p:cmAuthor id="95" name="未知用户39" initials="未" lastIdx="1" clrIdx="0"/>
  <p:cmAuthor id="96" name="未知用户40" initials="未" lastIdx="0" clrIdx="0"/>
  <p:cmAuthor id="97" name="pangxw01" initials="p" lastIdx="1" clrIdx="96"/>
  <p:cmAuthor id="98" name="Calvin G" initials="C" lastIdx="1" clrIdx="0"/>
  <p:cmAuthor id="99" name="张莹" initials="张" lastIdx="2" clrIdx="0"/>
  <p:cmAuthor id="100" name="MC SYSTEM" initials="M" lastIdx="2" clrIdx="0"/>
  <p:cmAuthor id="101" name="spring_ren" initials="s" lastIdx="2" clrIdx="1"/>
  <p:cmAuthor id="102" name="viola_yang" initials="v" lastIdx="2" clrIdx="2"/>
  <p:cmAuthor id="103" name="未知用户89" initials="未" lastIdx="0" clrIdx="0"/>
  <p:cmAuthor id="104" name="李璐---寿险总公司营销管理部" initials="李" lastIdx="0" clrIdx="0"/>
  <p:cmAuthor id="105" name="xuqing" initials="x" lastIdx="4" clrIdx="0"/>
  <p:cmAuthor id="106" name="王顶" initials="王" lastIdx="1" clrIdx="0"/>
  <p:cmAuthor id="107" name="minty minty" initials="m" lastIdx="1" clrIdx="0"/>
  <p:cmAuthor id="108" name="松 李" initials="松" lastIdx="1" clrIdx="4"/>
  <p:cmAuthor id="109" name="CHEN LONG" initials="C" lastIdx="1" clrIdx="21"/>
  <p:cmAuthor id="110" name="彬 罗" initials="彬" lastIdx="1" clrIdx="1"/>
  <p:cmAuthor id="111" name="cuizijin01" initials="c" lastIdx="6" clrIdx="2"/>
  <p:cmAuthor id="112" name="罗彬" initials="罗" lastIdx="1" clrIdx="0"/>
  <p:cmAuthor id="113" name="刘盛潮" initials="刘" lastIdx="8" clrIdx="0"/>
  <p:cmAuthor id="114" name="1 mac" initials="1" lastIdx="1" clrIdx="0"/>
  <p:cmAuthor id="115" name="未知用户86" initials="未" lastIdx="1" clrIdx="0"/>
  <p:cmAuthor id="116" name="新萝卜家园" initials="新" lastIdx="0" clrIdx="0"/>
  <p:cmAuthor id="117" name="songchunhua" initials="s" lastIdx="0" clrIdx="0"/>
  <p:cmAuthor id="118" name="宋春华" initials="宋" lastIdx="12" clrIdx="1"/>
  <p:cmAuthor id="119" name="lixiaosong" initials="l" lastIdx="0" clrIdx="2"/>
  <p:cmAuthor id="120" name="未知用户78" initials="未" lastIdx="1" clrIdx="0"/>
  <p:cmAuthor id="121" name="马妍" initials="马" lastIdx="1" clrIdx="0"/>
  <p:cmAuthor id="122" name="yanqiqi-lgd" initials="y" lastIdx="2" clrIdx="5"/>
  <p:cmAuthor id="123" name="番茄花园" initials="番" lastIdx="4" clrIdx="0"/>
  <p:cmAuthor id="124" name="caoyq0624" initials="c" lastIdx="2" clrIdx="0"/>
  <p:cmAuthor id="125" name="方朝军/产品推动室/产品开发推广部/总公司" initials="方" lastIdx="2" clrIdx="0"/>
  <p:cmAuthor id="126" name="zq" initials="z" lastIdx="1" clrIdx="0"/>
  <p:cmAuthor id="127" name="未知用户28" initials="未" lastIdx="1" clrIdx="1"/>
  <p:cmAuthor id="128" name="temp" initials="t" lastIdx="2" clrIdx="0"/>
  <p:cmAuthor id="129" name="Q Q" initials="Q" lastIdx="1" clrIdx="3"/>
  <p:cmAuthor id="130" name="柳 先涛" initials="柳" lastIdx="8" clrIdx="0"/>
  <p:cmAuthor id="131" name="liquanxi" initials="l" lastIdx="0" clrIdx="0"/>
  <p:cmAuthor id="134" name="Tracy Chen" initials="T" lastIdx="1" clrIdx="0"/>
  <p:cmAuthor id="49837067" name="刘浩" initials="刘" lastIdx="180431" clrIdx="0"/>
  <p:cmAuthor id="135" name="dongwc0205" initials="d" lastIdx="1" clrIdx="15"/>
  <p:cmAuthor id="136" name="yuancc04" initials="y" lastIdx="3" clrIdx="0"/>
  <p:cmAuthor id="49837069" name="he zhirui" initials="hz" lastIdx="1" clrIdx="82"/>
  <p:cmAuthor id="137" name="Xinyi" initials="X" lastIdx="1" clrIdx="136"/>
  <p:cmAuthor id="49837070" name="伟哥" initials="伟哥" lastIdx="1" clrIdx="138"/>
  <p:cmAuthor id="138" name="万户网络" initials="万" lastIdx="1" clrIdx="0"/>
  <p:cmAuthor id="140" name="YANGS-PC" initials="Y" lastIdx="0" clrIdx="0"/>
  <p:cmAuthor id="141" name="未知用户92" initials="未" lastIdx="0" clrIdx="0"/>
  <p:cmAuthor id="146" name="何慧丽" initials="何" lastIdx="1" clrIdx="0"/>
  <p:cmAuthor id="147" name="袁 玥挺" initials="袁" lastIdx="1" clrIdx="2"/>
  <p:cmAuthor id="148" name="未知用户19" initials="未" lastIdx="3" clrIdx="0"/>
  <p:cmAuthor id="149" name="未知用户12" initials="未" lastIdx="1" clrIdx="0"/>
  <p:cmAuthor id="151" name="hy-tkyl" initials="h" lastIdx="2" clrIdx="0"/>
  <p:cmAuthor id="152" name="49254" initials="4" lastIdx="1" clrIdx="0"/>
  <p:cmAuthor id="153" name="未知用户23" initials="未" lastIdx="4" clrIdx="2"/>
  <p:cmAuthor id="154" name="未知用户27" initials="未" lastIdx="7" clrIdx="0"/>
  <p:cmAuthor id="155" name="未知用户29" initials="未知用户29" lastIdx="1" clrIdx="0"/>
  <p:cmAuthor id="156" name="未知用户26" initials="未" lastIdx="1" clrIdx="3"/>
  <p:cmAuthor id="157" name="未知用户31" initials="未知用户31" lastIdx="2" clrIdx="1"/>
  <p:cmAuthor id="159" name="刘莎" initials="刘" lastIdx="0" clrIdx="0"/>
  <p:cmAuthor id="160" name="未知用户10" initials="未" lastIdx="1" clrIdx="20"/>
  <p:cmAuthor id="161" name="ydx2003new@163.com" initials="y" lastIdx="1" clrIdx="0"/>
  <p:cmAuthor id="162" name="岳文甲" initials="岳" lastIdx="1" clrIdx="1"/>
  <p:cmAuthor id="163" name="91huhang" initials="9" lastIdx="1" clrIdx="0"/>
  <p:cmAuthor id="164" name="Ray" initials="R" lastIdx="0" clrIdx="0"/>
  <p:cmAuthor id="165" name="Ms" initials="M" lastIdx="1" clrIdx="0"/>
  <p:cmAuthor id="166" name="未知用户80" initials="未" lastIdx="0" clrIdx="0"/>
  <p:cmAuthor id="167" name="ProMedican" initials="P" lastIdx="2" clrIdx="1"/>
  <p:cmAuthor id="168" name="侯清英" initials="侯" lastIdx="1" clrIdx="0"/>
  <p:cmAuthor id="169" name="齐登宝" initials="齐" lastIdx="1" clrIdx="1"/>
  <p:cmAuthor id="170" name="Student" initials="S" lastIdx="1" clrIdx="81"/>
  <p:cmAuthor id="171" name="未知用户47" initials="未" lastIdx="1" clrIdx="0"/>
  <p:cmAuthor id="172" name="jiansheng li" initials="j" lastIdx="0" clrIdx="0"/>
  <p:cmAuthor id="173" name="李增增" initials="李" lastIdx="1" clrIdx="2"/>
  <p:cmAuthor id="174" name="ht guo" initials="h" lastIdx="0" clrIdx="1"/>
  <p:cmAuthor id="176" name="梁潇-lhq" initials="梁" lastIdx="1" clrIdx="0"/>
  <p:cmAuthor id="177" name="超乎想象" initials="超" lastIdx="1" clrIdx="176"/>
  <p:cmAuthor id="178" name="未知用户52" initials="未" lastIdx="0" clrIdx="1"/>
  <p:cmAuthor id="179" name="未知用户85" initials="未" lastIdx="1" clrIdx="0"/>
  <p:cmAuthor id="180" name="Windows" initials="W" lastIdx="1" clrIdx="3"/>
  <p:cmAuthor id="182" name="547716734@qq.com" initials="5" lastIdx="0" clrIdx="0"/>
  <p:cmAuthor id="183" name="郭书含" initials="郭" lastIdx="1" clrIdx="0"/>
  <p:cmAuthor id="184" name="sivaram" initials="s" lastIdx="1" clrIdx="0"/>
  <p:cmAuthor id="186" name="刘淼" initials="刘" lastIdx="4" clrIdx="6"/>
  <p:cmAuthor id="187" name="Office 365" initials="O" lastIdx="1" clrIdx="0"/>
  <p:cmAuthor id="188" name="1716266060@qq.com" initials="1" lastIdx="1" clrIdx="0"/>
  <p:cmAuthor id="189" name="程学春 cxc" initials="程" lastIdx="1" clrIdx="0"/>
  <p:cmAuthor id="190" name="chenli8" initials="c" lastIdx="10" clrIdx="0"/>
  <p:cmAuthor id="191" name="448097321@qq.com" initials="4" lastIdx="0" clrIdx="0"/>
  <p:cmAuthor id="192" name="zhumin1" initials="z" lastIdx="1" clrIdx="1"/>
  <p:cmAuthor id="193" name="FS" initials="F" lastIdx="1" clrIdx="0"/>
  <p:cmAuthor id="194" name="Temp" initials="T" lastIdx="0" clrIdx="0"/>
  <p:cmAuthor id="195" name="刘岸亮" initials="刘" lastIdx="1" clrIdx="0"/>
  <p:cmAuthor id="196" name="雍中婧" initials="雍" lastIdx="26" clrIdx="0"/>
  <p:cmAuthor id="197" name="任斐" initials="任" lastIdx="1" clrIdx="1"/>
  <p:cmAuthor id="199" name="肖 雷" initials="肖" lastIdx="2" clrIdx="0"/>
  <p:cmAuthor id="200" name="lin lin" initials="l" lastIdx="1" clrIdx="0"/>
  <p:cmAuthor id="201" name="邓蓉榕" initials="邓" lastIdx="1" clrIdx="0"/>
  <p:cmAuthor id="381437688" name="谢学斌" initials="谢" lastIdx="0" clrIdx="0"/>
  <p:cmAuthor id="202" name="Sky.Wang" initials="S" lastIdx="10" clrIdx="0"/>
  <p:cmAuthor id="203" name="时方赛" initials="时" lastIdx="1" clrIdx="202"/>
  <p:cmAuthor id="207" name="wangll132" initials="w" lastIdx="1" clrIdx="206"/>
  <p:cmAuthor id="2000" name="BA-俞阳" initials="authorId_4447802" lastIdx="786238" clrIdx="0"/>
  <p:cmAuthor id="2001" name="Microsoft Office User" initials="MOU" lastIdx="1" clrIdx="4"/>
  <p:cmAuthor id="2002" name="张 步伟" initials="张" lastIdx="1" clrIdx="5"/>
  <p:cmAuthor id="198" name="kylin3" initials="k" lastIdx="1" clrIdx="197"/>
  <p:cmAuthor id="307" name="未知用户93" initials="" lastIdx="1" clrIdx="0"/>
  <p:cmAuthor id="308" name="未知用户90" initials="" lastIdx="5" clrIdx="1"/>
  <p:cmAuthor id="309" name="未知用户91" initials="" lastIdx="0" clrIdx="1"/>
  <p:cmAuthor id="311" name="未知用户74" initials="" lastIdx="5" clrIdx="1"/>
  <p:cmAuthor id="312" name="未知用户75" initials="" lastIdx="8" clrIdx="0"/>
  <p:cmAuthor id="313" name="未知用户76" initials="" lastIdx="1" clrIdx="0"/>
  <p:cmAuthor id="314" name="未知用户77" initials="" lastIdx="8" clrIdx="0"/>
  <p:cmAuthor id="316" name="未知用户79" initials="" lastIdx="1" clrIdx="0"/>
  <p:cmAuthor id="318" name="Harry xu" initials="" lastIdx="1" clrIdx="0"/>
  <p:cmAuthor id="320" name="未知用户35" initials="未" lastIdx="1" clrIdx="0"/>
  <p:cmAuthor id="321" name="未知用户111" initials="未" lastIdx="1" clrIdx="1"/>
  <p:cmAuthor id="322" name="Nova" initials="N" lastIdx="1" clrIdx="321"/>
  <p:cmAuthor id="323" name="renyina" initials="r" lastIdx="1" clrIdx="322"/>
  <p:cmAuthor id="324" name="chenmin" initials="c" lastIdx="1" clrIdx="323"/>
  <p:cmAuthor id="328" name="tianyuan@cmhi.cmcc" initials="tianyuan@cmhi.cmcc" lastIdx="2" clrIdx="327"/>
  <p:cmAuthor id="329" name="mashan@cmhi.cmcc" initials="mashan@cmhi.cmcc" lastIdx="1" clrIdx="328"/>
  <p:cmAuthor id="330" name="lvbo@cmhi.cmcc" initials="lvbo@cmhi.cmcc" lastIdx="1" clrIdx="329"/>
  <p:cmAuthor id="1480374901" name="WPS_1678941670" initials="W" lastIdx="1" clrIdx="210"/>
  <p:cmAuthor id="332" name="wangxinran" initials="w" lastIdx="1" clrIdx="331"/>
  <p:cmAuthor id="333" name="zhaoqi" initials="z" lastIdx="1" clrIdx="332"/>
  <p:cmAuthor id="287643681" name="殷格非" initials="殷" lastIdx="2" clrIdx="0"/>
  <p:cmAuthor id="287643682" name="z r" initials="zr" lastIdx="5" clrIdx="12"/>
  <p:cmAuthor id="287643683" name="刘 勇" initials="刘" lastIdx="1" clrIdx="22"/>
  <p:cmAuthor id="340" name="zhoupeng" initials="z" lastIdx="5" clrIdx="339"/>
  <p:cmAuthor id="287643684" name="孟芳芳（借调）" initials="V" lastIdx="1" clrIdx="37"/>
  <p:cmAuthor id="287643685" name="罗志军" initials="Microsof" lastIdx="1" clrIdx="38"/>
  <p:cmAuthor id="49" name="未知用户51" initials="" lastIdx="1" clrIdx="1"/>
  <p:cmAuthor id="47245819" name="群智集" initials="群" lastIdx="0" clrIdx="0"/>
  <p:cmAuthor id="47245820" name="郏 鹏" initials="郏" lastIdx="1" clrIdx="16"/>
  <p:cmAuthor id="47245821" name="郏鹏" initials="M" lastIdx="1" clrIdx="17"/>
  <p:cmAuthor id="210492765" name="施普希（菜菜）" initials="施" lastIdx="0" clrIdx="0"/>
  <p:cmAuthor id="191251541" name="he wen" initials="hw" lastIdx="3" clrIdx="210"/>
  <p:cmAuthor id="210492766" name="AGK" initials="AGK" lastIdx="4" clrIdx="7"/>
  <p:cmAuthor id="231976950" name="挚爱一生♥祺" initials="挚" lastIdx="2" clrIdx="337"/>
  <p:cmAuthor id="76" name="lixiaolin10@gd.cmcc" initials="g" lastIdx="2" clrIdx="35"/>
  <p:cmAuthor id="85" name="未知的使用者45" initials="" lastIdx="1" clrIdx="0"/>
  <p:cmAuthor id="92" name="LeeElva" initials="" lastIdx="1" clrIdx="0"/>
  <p:cmAuthor id="132" name="未知的使用者117" initials="" lastIdx="1" clrIdx="0"/>
  <p:cmAuthor id="133" name="未知的使用者33" initials="" lastIdx="1" clrIdx="0"/>
  <p:cmAuthor id="139" name="未知的使用者46" initials="" lastIdx="1" clrIdx="1"/>
  <p:cmAuthor id="142" name="未知的使用者9" initials="" lastIdx="1" clrIdx="0"/>
  <p:cmAuthor id="143" name="未知用户62" initials="" lastIdx="1" clrIdx="1"/>
  <p:cmAuthor id="144" name="yuanzh" initials="" lastIdx="1" clrIdx="1"/>
  <p:cmAuthor id="145" name="不明使用者57" initials="" lastIdx="1" clrIdx="0"/>
  <p:cmAuthor id="150" name="未知的使用者31" initials="" lastIdx="1" clrIdx="0"/>
  <p:cmAuthor id="158" name="不明使用者20" initials="" lastIdx="1" clrIdx="0"/>
  <p:cmAuthor id="691587970" name="小延魔法师" initials="小" lastIdx="1126286" clrIdx="0"/>
  <p:cmAuthor id="691587971" name="徐 正国" initials="徐" lastIdx="1" clrIdx="45"/>
  <p:cmAuthor id="691587972" name="CMCC" initials="C" lastIdx="2" clrIdx="56"/>
  <p:cmAuthor id="175" name="唐可欣" initials="" lastIdx="1" clrIdx="0"/>
  <p:cmAuthor id="181" name="未知的使用者41" initials="" lastIdx="1" clrIdx="0"/>
  <p:cmAuthor id="8535702" name="曾蓓/贝贝" initials="曾" lastIdx="0" clrIdx="0"/>
  <p:cmAuthor id="185" name="ztolei@163.com" initials="z" lastIdx="1" clrIdx="50"/>
  <p:cmAuthor id="204" name="未知的使用者72" initials="" lastIdx="1" clrIdx="0"/>
  <p:cmAuthor id="205" name="未知的使用者48" initials="" lastIdx="1" clrIdx="0"/>
  <p:cmAuthor id="206" name="未知的使用者104" initials="" lastIdx="1" clrIdx="0"/>
  <p:cmAuthor id="208" name="未知的使用者39" initials="未" lastIdx="10" clrIdx="0"/>
  <p:cmAuthor id="209" name="Shawna Strickland" initials="" lastIdx="2" clrIdx="0"/>
  <p:cmAuthor id="210" name="未知的使用者36" initials="" lastIdx="3" clrIdx="1"/>
  <p:cmAuthor id="212" name="Daniel Wuu" initials="" lastIdx="1" clrIdx="0"/>
  <p:cmAuthor id="213" name="未知用户56" initials="" lastIdx="1" clrIdx="0"/>
  <p:cmAuthor id="214" name="未知的使用者14" initials="" lastIdx="2" clrIdx="0"/>
  <p:cmAuthor id="394525608" name="仇怿俊" initials="仇" lastIdx="0" clrIdx="0"/>
  <p:cmAuthor id="394525609" name="Xiaosu Wang" initials="XW" lastIdx="1" clrIdx="24"/>
  <p:cmAuthor id="217" name="Ashley Eberenz" initials="" lastIdx="7" clrIdx="1"/>
  <p:cmAuthor id="394525610" name="赵培勋_3IVrI7J7" initials="authorId_965678369" lastIdx="0" clrIdx="0"/>
  <p:cmAuthor id="218" name="不明使用者19" initials="" lastIdx="1" clrIdx="0"/>
  <p:cmAuthor id="394525611" name="施丽勤_uMzuu63y" initials="authorId_279398808" lastIdx="0" clrIdx="0"/>
  <p:cmAuthor id="219" name="qiantong" initials="" lastIdx="3" clrIdx="1"/>
  <p:cmAuthor id="394525612" name="peng Terry" initials="pT" lastIdx="1" clrIdx="23"/>
  <p:cmAuthor id="220" name="未知的使用者74" initials="" lastIdx="1" clrIdx="0"/>
  <p:cmAuthor id="221" name="未知的使用者23" initials="" lastIdx="1" clrIdx="0"/>
  <p:cmAuthor id="222" name="未知的使用者1" initials="" lastIdx="8" clrIdx="0"/>
  <p:cmAuthor id="223" name="116304" initials="" lastIdx="1" clrIdx="1"/>
  <p:cmAuthor id="225" name="R affer" initials="" lastIdx="1" clrIdx="0"/>
  <p:cmAuthor id="226" name="qihua-DCMS" initials="" lastIdx="0" clrIdx="0"/>
  <p:cmAuthor id="49837071" name="Windows User" initials="WU" lastIdx="3" clrIdx="207"/>
  <p:cmAuthor id="227" name="未知用户55" initials="" lastIdx="1" clrIdx="0"/>
  <p:cmAuthor id="228" name="未知的使用者95" initials="" lastIdx="1" clrIdx="0"/>
  <p:cmAuthor id="230" name="未知的使用者32" initials="" lastIdx="1" clrIdx="0"/>
  <p:cmAuthor id="231" name="未知的使用者49" initials="" lastIdx="1" clrIdx="0"/>
  <p:cmAuthor id="232" name="Unknown User26" initials="U" lastIdx="1" clrIdx="1"/>
  <p:cmAuthor id="233" name="yuexuejun" initials="" lastIdx="3" clrIdx="0"/>
  <p:cmAuthor id="234" name="未知的使用者71" initials="" lastIdx="1" clrIdx="1"/>
  <p:cmAuthor id="235" name="未知的使用者105" initials="" lastIdx="1" clrIdx="0"/>
  <p:cmAuthor id="236" name="Unknown User70" initials="" lastIdx="1" clrIdx="0"/>
  <p:cmAuthor id="237" name="clinchen" initials="" lastIdx="0" clrIdx="1"/>
  <p:cmAuthor id="239" name="hanjuncompany" initials="" lastIdx="1" clrIdx="0"/>
  <p:cmAuthor id="240" name="kathy chen" initials="" lastIdx="3" clrIdx="0"/>
  <p:cmAuthor id="1411827" name="黄晓平" initials="黄" lastIdx="0" clrIdx="0"/>
  <p:cmAuthor id="241" name="未知的使用者63" initials="" lastIdx="1" clrIdx="0"/>
  <p:cmAuthor id="1411828" name="徐琳00159163" initials="徐琳00159163" lastIdx="1" clrIdx="37"/>
  <p:cmAuthor id="242" name="未知的使用者64" initials="" lastIdx="3" clrIdx="1"/>
  <p:cmAuthor id="243" name="未知的使用者47" initials="" lastIdx="1" clrIdx="0"/>
  <p:cmAuthor id="244" name="未知的使用者60" initials="" lastIdx="8" clrIdx="0"/>
  <p:cmAuthor id="245" name="未知的使用者59" initials="" lastIdx="1" clrIdx="0"/>
  <p:cmAuthor id="246" name="未知的使用者54" initials="" lastIdx="1" clrIdx="0"/>
  <p:cmAuthor id="247" name="未知的使用者66" initials="" lastIdx="8" clrIdx="0"/>
  <p:cmAuthor id="248" name="未知的使用者65" initials="" lastIdx="1" clrIdx="0"/>
  <p:cmAuthor id="249" name="未知的使用者106" initials="" lastIdx="3" clrIdx="1"/>
  <p:cmAuthor id="250" name="未知的使用者107" initials="" lastIdx="1" clrIdx="1"/>
  <p:cmAuthor id="251" name="未知的使用者108" initials="" lastIdx="1" clrIdx="0"/>
  <p:cmAuthor id="252" name="未知的使用者86" initials="" lastIdx="1" clrIdx="0"/>
  <p:cmAuthor id="253" name="未知的使用者116" initials="" lastIdx="1" clrIdx="1"/>
  <p:cmAuthor id="254" name="未知的使用者44" initials="" lastIdx="1" clrIdx="0"/>
  <p:cmAuthor id="255" name="未知的使用者37" initials="" lastIdx="1" clrIdx="0"/>
  <p:cmAuthor id="256" name="未知的使用者126" initials="" lastIdx="1" clrIdx="0"/>
  <p:cmAuthor id="257" name="未知的使用者127" initials="" lastIdx="3" clrIdx="1"/>
  <p:cmAuthor id="258" name="未知的使用者128" initials="" lastIdx="1" clrIdx="1"/>
  <p:cmAuthor id="259" name="未知的使用者124" initials="" lastIdx="1" clrIdx="0"/>
  <p:cmAuthor id="260" name="未知的使用者125" initials="" lastIdx="1" clrIdx="0"/>
  <p:cmAuthor id="261" name="Sara Chen" initials="" lastIdx="1" clrIdx="0"/>
  <p:cmAuthor id="262" name="huang gerrard" initials="" lastIdx="1" clrIdx="0"/>
  <p:cmAuthor id="263" name="未知用户170" initials="" lastIdx="1" clrIdx="0"/>
  <p:cmAuthor id="351193527" name="不许改名" initials="不" lastIdx="1" clrIdx="24"/>
  <p:cmAuthor id="264" name="未知用户171" initials="" lastIdx="5" clrIdx="1"/>
  <p:cmAuthor id="265" name="未知用户172" initials="" lastIdx="1" clrIdx="1"/>
  <p:cmAuthor id="266" name="未知用户173" initials="" lastIdx="1" clrIdx="0"/>
  <p:cmAuthor id="267" name="未知用户149" initials="" lastIdx="1" clrIdx="0"/>
  <p:cmAuthor id="268" name="未知用户150" initials="" lastIdx="1" clrIdx="0"/>
  <p:cmAuthor id="269" name="未知用户151" initials="" lastIdx="2" clrIdx="0"/>
  <p:cmAuthor id="270" name="未知用户152" initials="" lastIdx="8" clrIdx="0"/>
  <p:cmAuthor id="271" name="未知用户153" initials="" lastIdx="8" clrIdx="0"/>
  <p:cmAuthor id="272" name="未知用户154" initials="" lastIdx="1" clrIdx="0"/>
  <p:cmAuthor id="273" name="未知用户155" initials="" lastIdx="1" clrIdx="0"/>
  <p:cmAuthor id="274" name="未知用户41" initials="" lastIdx="8" clrIdx="0"/>
  <p:cmAuthor id="275" name="未知用户44" initials="" lastIdx="1" clrIdx="0"/>
  <p:cmAuthor id="276" name="未知用户45" initials="" lastIdx="1" clrIdx="0"/>
  <p:cmAuthor id="277" name="未知用户156" initials="" lastIdx="10" clrIdx="0"/>
  <p:cmAuthor id="278" name="未知用户64" initials="" lastIdx="1" clrIdx="0"/>
  <p:cmAuthor id="279" name="未知用户65" initials="" lastIdx="1" clrIdx="0"/>
  <p:cmAuthor id="280" name="未知用户68" initials="" lastIdx="1" clrIdx="0"/>
  <p:cmAuthor id="281" name="未知用户69" initials="" lastIdx="2" clrIdx="0"/>
  <p:cmAuthor id="282" name="未知用户70" initials="" lastIdx="1" clrIdx="1"/>
  <p:cmAuthor id="283" name="未知用户71" initials="" lastIdx="1" clrIdx="0"/>
  <p:cmAuthor id="284" name="未知用户72" initials="" lastIdx="1" clrIdx="0"/>
  <p:cmAuthor id="285" name="未知用户73" initials="" lastIdx="2" clrIdx="0"/>
  <p:cmAuthor id="286" name="未知用户49" initials="" lastIdx="1" clrIdx="0"/>
  <p:cmAuthor id="287" name="未知用户50" initials="" lastIdx="1" clrIdx="0"/>
  <p:cmAuthor id="289" name="MA15" initials="" lastIdx="1" clrIdx="0"/>
  <p:cmAuthor id="290" name="未知用户53" initials="" lastIdx="10" clrIdx="0"/>
  <p:cmAuthor id="291" name="未知用户96" initials="" lastIdx="1" clrIdx="0"/>
  <p:cmAuthor id="292" name="未知用户48" initials="" lastIdx="1" clrIdx="0"/>
  <p:cmAuthor id="293" name="未知用户97" initials="" lastIdx="2" clrIdx="0"/>
  <p:cmAuthor id="708433800" name="Xin Wang (IB)" initials="X" lastIdx="1" clrIdx="207"/>
  <p:cmAuthor id="295" name="未知用户43" initials="" lastIdx="1" clrIdx="0"/>
  <p:cmAuthor id="296" name="未知用户100" initials="" lastIdx="1" clrIdx="0"/>
  <p:cmAuthor id="297" name="未知用户101" initials="" lastIdx="1" clrIdx="0"/>
  <p:cmAuthor id="353158055" name="韩雨" initials="韩" lastIdx="0" clrIdx="0"/>
  <p:cmAuthor id="300" name="未知用户32" initials="" lastIdx="1" clrIdx="0"/>
  <p:cmAuthor id="303" name="未知用户42" initials="" lastIdx="1" clrIdx="0"/>
  <p:cmAuthor id="304" name="未知的使用者109" initials="" lastIdx="5" clrIdx="1"/>
  <p:cmAuthor id="630218807" name="@" initials="@" lastIdx="1" clrIdx="35"/>
  <p:cmAuthor id="305" name="未知的使用者122" initials="" lastIdx="1" clrIdx="0"/>
  <p:cmAuthor id="306" name="未知的使用者123" initials="" lastIdx="8" clrIdx="0"/>
  <p:cmAuthor id="1372219363" name="WPS_1653443306" initials="W" lastIdx="1" clrIdx="207"/>
  <p:cmAuthor id="229306347" name="马一杰" initials="马" lastIdx="1" clrIdx="39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CC2C25"/>
    <a:srgbClr val="CC2C26"/>
    <a:srgbClr val="CB2C26"/>
    <a:srgbClr val="CB2B26"/>
    <a:srgbClr val="CC2B26"/>
    <a:srgbClr val="FEFFFF"/>
    <a:srgbClr val="FF2600"/>
    <a:srgbClr val="A02F23"/>
    <a:srgbClr val="DD0E1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758" autoAdjust="0"/>
    <p:restoredTop sz="94550" autoAdjust="0"/>
  </p:normalViewPr>
  <p:slideViewPr>
    <p:cSldViewPr snapToGrid="0" snapToObjects="1">
      <p:cViewPr varScale="1">
        <p:scale>
          <a:sx n="105" d="100"/>
          <a:sy n="105" d="100"/>
        </p:scale>
        <p:origin x="618" y="114"/>
      </p:cViewPr>
      <p:guideLst/>
    </p:cSldViewPr>
  </p:slideViewPr>
  <p:outlineViewPr>
    <p:cViewPr>
      <p:scale>
        <a:sx n="33" d="100"/>
        <a:sy n="33" d="100"/>
      </p:scale>
      <p:origin x="0" y="-114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0" Type="http://schemas.openxmlformats.org/officeDocument/2006/relationships/tags" Target="tags/tag125.xml"/><Relationship Id="rId5" Type="http://schemas.openxmlformats.org/officeDocument/2006/relationships/notesMaster" Target="notesMasters/notesMaster1.xml"/><Relationship Id="rId49" Type="http://schemas.openxmlformats.org/officeDocument/2006/relationships/commentAuthors" Target="commentAuthors.xml"/><Relationship Id="rId48" Type="http://schemas.openxmlformats.org/officeDocument/2006/relationships/tableStyles" Target="tableStyles.xml"/><Relationship Id="rId47" Type="http://schemas.openxmlformats.org/officeDocument/2006/relationships/viewProps" Target="viewProps.xml"/><Relationship Id="rId46" Type="http://schemas.openxmlformats.org/officeDocument/2006/relationships/presProps" Target="presProps.xml"/><Relationship Id="rId45" Type="http://schemas.openxmlformats.org/officeDocument/2006/relationships/handoutMaster" Target="handoutMasters/handoutMaster1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4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19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804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19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428281"/>
            <a:ext cx="2945659" cy="49803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9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50443" y="9428281"/>
            <a:ext cx="2945659" cy="49803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19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3895F0A-34F8-F740-98F2-5D88BEC6A88A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A27470-5F8E-F74D-9950-23D3799BF17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9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0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A27470-5F8E-F74D-9950-23D3799BF17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A27470-5F8E-F74D-9950-23D3799BF17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A27470-5F8E-F74D-9950-23D3799BF17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A27470-5F8E-F74D-9950-23D3799BF17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A27470-5F8E-F74D-9950-23D3799BF17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65A45A5-F3A2-DC40-82CF-16CB636BF4B9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A27470-5F8E-F74D-9950-23D3799BF17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r>
              <a:rPr lang="zh-CN" altLang="en-US">
                <a:sym typeface="+mn-ea"/>
              </a:rPr>
              <a:t>桌面是登录后主要操作的屏幕区域。在桌面上可以通过外设的鼠标和键盘对操作系统进行基本的操作，比如新建文件/文件夹、排列文件、打开终端、设置壁纸和屏保、侧边栏等，还可以向桌面添加应用的快捷方式。</a:t>
            </a:r>
            <a:endParaRPr lang="zh-CN" altLang="en-US"/>
          </a:p>
          <a:p>
            <a:r>
              <a:rPr lang="zh-CN" altLang="en-US">
                <a:sym typeface="+mn-ea"/>
              </a:rPr>
              <a:t>银河麒麟初始桌面由图标、任务栏、桌面背景组成，默认放置了计算机、回收站、主文件夹三个图标，鼠标左键双击即可打开。</a:t>
            </a:r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p>
            <a:fld id="{F9A27470-5F8E-F74D-9950-23D3799BF17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F9F30ED-80AC-47AB-A9EA-CC908335562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1.</a:t>
            </a:r>
            <a:r>
              <a:rPr lang="zh-CN" altLang="en-US" dirty="0"/>
              <a:t>查找</a:t>
            </a:r>
            <a:endParaRPr lang="en-US" altLang="zh-CN" dirty="0"/>
          </a:p>
          <a:p>
            <a:r>
              <a:rPr lang="en-US" altLang="zh-CN" dirty="0"/>
              <a:t>2</a:t>
            </a:r>
            <a:r>
              <a:rPr lang="zh-CN" altLang="en-US" dirty="0"/>
              <a:t>。测试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F9F30ED-80AC-47AB-A9EA-CC908335562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A27470-5F8E-F74D-9950-23D3799BF17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10575235" y="248478"/>
            <a:ext cx="1262269" cy="86470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2238F0-62ED-C642-8F20-67D51081B72A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75FC95-292E-9546-88B5-73D007B9F490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.emf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image" Target="../media/image2.emf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10776285" y="385366"/>
            <a:ext cx="862944" cy="50586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496762" y="6047447"/>
            <a:ext cx="11266549" cy="434373"/>
          </a:xfrm>
          <a:prstGeom prst="rect">
            <a:avLst/>
          </a:prstGeom>
        </p:spPr>
      </p:pic>
      <p:sp>
        <p:nvSpPr>
          <p:cNvPr id="4" name="矩形 3"/>
          <p:cNvSpPr/>
          <p:nvPr userDrawn="1"/>
        </p:nvSpPr>
        <p:spPr>
          <a:xfrm>
            <a:off x="10575235" y="248478"/>
            <a:ext cx="1262269" cy="86470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emf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53.xml"/><Relationship Id="rId8" Type="http://schemas.openxmlformats.org/officeDocument/2006/relationships/image" Target="../media/image24.png"/><Relationship Id="rId7" Type="http://schemas.openxmlformats.org/officeDocument/2006/relationships/tags" Target="../tags/tag52.xml"/><Relationship Id="rId6" Type="http://schemas.openxmlformats.org/officeDocument/2006/relationships/image" Target="../media/image23.png"/><Relationship Id="rId5" Type="http://schemas.openxmlformats.org/officeDocument/2006/relationships/tags" Target="../tags/tag51.xml"/><Relationship Id="rId4" Type="http://schemas.openxmlformats.org/officeDocument/2006/relationships/image" Target="../media/image22.png"/><Relationship Id="rId3" Type="http://schemas.openxmlformats.org/officeDocument/2006/relationships/tags" Target="../tags/tag50.xml"/><Relationship Id="rId2" Type="http://schemas.openxmlformats.org/officeDocument/2006/relationships/image" Target="../media/image21.png"/><Relationship Id="rId10" Type="http://schemas.openxmlformats.org/officeDocument/2006/relationships/slideLayout" Target="../slideLayouts/slideLayout1.xml"/><Relationship Id="rId1" Type="http://schemas.openxmlformats.org/officeDocument/2006/relationships/tags" Target="../tags/tag49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5.png"/><Relationship Id="rId2" Type="http://schemas.openxmlformats.org/officeDocument/2006/relationships/tags" Target="../tags/tag55.xml"/><Relationship Id="rId1" Type="http://schemas.openxmlformats.org/officeDocument/2006/relationships/tags" Target="../tags/tag54.xm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57.xml"/><Relationship Id="rId2" Type="http://schemas.openxmlformats.org/officeDocument/2006/relationships/image" Target="../media/image26.png"/><Relationship Id="rId1" Type="http://schemas.openxmlformats.org/officeDocument/2006/relationships/tags" Target="../tags/tag56.xml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58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59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0.xml"/><Relationship Id="rId1" Type="http://schemas.openxmlformats.org/officeDocument/2006/relationships/image" Target="../media/image3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1.xml"/><Relationship Id="rId1" Type="http://schemas.openxmlformats.org/officeDocument/2006/relationships/image" Target="../media/image3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2.xml"/><Relationship Id="rId1" Type="http://schemas.openxmlformats.org/officeDocument/2006/relationships/image" Target="../media/image3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3.xml"/><Relationship Id="rId1" Type="http://schemas.openxmlformats.org/officeDocument/2006/relationships/image" Target="../media/image3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4.xml"/><Relationship Id="rId1" Type="http://schemas.openxmlformats.org/officeDocument/2006/relationships/image" Target="../media/image35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9.xml"/><Relationship Id="rId8" Type="http://schemas.openxmlformats.org/officeDocument/2006/relationships/tags" Target="../tags/tag8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6" Type="http://schemas.openxmlformats.org/officeDocument/2006/relationships/notesSlide" Target="../notesSlides/notesSlide1.xml"/><Relationship Id="rId15" Type="http://schemas.openxmlformats.org/officeDocument/2006/relationships/slideLayout" Target="../slideLayouts/slideLayout1.xml"/><Relationship Id="rId14" Type="http://schemas.openxmlformats.org/officeDocument/2006/relationships/image" Target="../media/image7.png"/><Relationship Id="rId13" Type="http://schemas.openxmlformats.org/officeDocument/2006/relationships/tags" Target="../tags/tag13.xml"/><Relationship Id="rId12" Type="http://schemas.openxmlformats.org/officeDocument/2006/relationships/tags" Target="../tags/tag12.xml"/><Relationship Id="rId11" Type="http://schemas.openxmlformats.org/officeDocument/2006/relationships/tags" Target="../tags/tag11.xml"/><Relationship Id="rId10" Type="http://schemas.openxmlformats.org/officeDocument/2006/relationships/tags" Target="../tags/tag10.xml"/><Relationship Id="rId1" Type="http://schemas.openxmlformats.org/officeDocument/2006/relationships/tags" Target="../tags/tag1.xml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tags" Target="../tags/tag69.xml"/><Relationship Id="rId8" Type="http://schemas.openxmlformats.org/officeDocument/2006/relationships/image" Target="../media/image39.png"/><Relationship Id="rId7" Type="http://schemas.openxmlformats.org/officeDocument/2006/relationships/tags" Target="../tags/tag68.xml"/><Relationship Id="rId6" Type="http://schemas.openxmlformats.org/officeDocument/2006/relationships/image" Target="../media/image38.png"/><Relationship Id="rId5" Type="http://schemas.openxmlformats.org/officeDocument/2006/relationships/tags" Target="../tags/tag67.xml"/><Relationship Id="rId4" Type="http://schemas.openxmlformats.org/officeDocument/2006/relationships/image" Target="../media/image37.png"/><Relationship Id="rId3" Type="http://schemas.openxmlformats.org/officeDocument/2006/relationships/tags" Target="../tags/tag66.xml"/><Relationship Id="rId2" Type="http://schemas.openxmlformats.org/officeDocument/2006/relationships/image" Target="../media/image36.png"/><Relationship Id="rId17" Type="http://schemas.openxmlformats.org/officeDocument/2006/relationships/notesSlide" Target="../notesSlides/notesSlide4.xml"/><Relationship Id="rId16" Type="http://schemas.openxmlformats.org/officeDocument/2006/relationships/slideLayout" Target="../slideLayouts/slideLayout1.xml"/><Relationship Id="rId15" Type="http://schemas.openxmlformats.org/officeDocument/2006/relationships/tags" Target="../tags/tag75.xml"/><Relationship Id="rId14" Type="http://schemas.openxmlformats.org/officeDocument/2006/relationships/tags" Target="../tags/tag74.xml"/><Relationship Id="rId13" Type="http://schemas.openxmlformats.org/officeDocument/2006/relationships/tags" Target="../tags/tag73.xml"/><Relationship Id="rId12" Type="http://schemas.openxmlformats.org/officeDocument/2006/relationships/tags" Target="../tags/tag72.xml"/><Relationship Id="rId11" Type="http://schemas.openxmlformats.org/officeDocument/2006/relationships/tags" Target="../tags/tag71.xml"/><Relationship Id="rId10" Type="http://schemas.openxmlformats.org/officeDocument/2006/relationships/tags" Target="../tags/tag70.xml"/><Relationship Id="rId1" Type="http://schemas.openxmlformats.org/officeDocument/2006/relationships/tags" Target="../tags/tag65.xml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2.png"/><Relationship Id="rId3" Type="http://schemas.openxmlformats.org/officeDocument/2006/relationships/image" Target="../media/image41.png"/><Relationship Id="rId2" Type="http://schemas.openxmlformats.org/officeDocument/2006/relationships/tags" Target="../tags/tag76.xml"/><Relationship Id="rId1" Type="http://schemas.openxmlformats.org/officeDocument/2006/relationships/image" Target="../media/image40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77.xml"/><Relationship Id="rId2" Type="http://schemas.openxmlformats.org/officeDocument/2006/relationships/image" Target="../media/image44.png"/><Relationship Id="rId1" Type="http://schemas.openxmlformats.org/officeDocument/2006/relationships/image" Target="../media/image4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6.png"/><Relationship Id="rId1" Type="http://schemas.openxmlformats.org/officeDocument/2006/relationships/image" Target="../media/image4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8.xml"/><Relationship Id="rId1" Type="http://schemas.openxmlformats.org/officeDocument/2006/relationships/image" Target="../media/image4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9.xml"/><Relationship Id="rId1" Type="http://schemas.openxmlformats.org/officeDocument/2006/relationships/image" Target="../media/image48.png"/></Relationships>
</file>

<file path=ppt/slides/_rels/slide2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52.png"/><Relationship Id="rId4" Type="http://schemas.openxmlformats.org/officeDocument/2006/relationships/image" Target="../media/image51.png"/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tags" Target="../tags/tag80.xml"/></Relationships>
</file>

<file path=ppt/slides/_rels/slide27.xml.rels><?xml version="1.0" encoding="UTF-8" standalone="yes"?>
<Relationships xmlns="http://schemas.openxmlformats.org/package/2006/relationships"><Relationship Id="rId9" Type="http://schemas.openxmlformats.org/officeDocument/2006/relationships/tags" Target="../tags/tag85.xml"/><Relationship Id="rId8" Type="http://schemas.openxmlformats.org/officeDocument/2006/relationships/image" Target="../media/image56.png"/><Relationship Id="rId7" Type="http://schemas.openxmlformats.org/officeDocument/2006/relationships/tags" Target="../tags/tag84.xml"/><Relationship Id="rId6" Type="http://schemas.openxmlformats.org/officeDocument/2006/relationships/image" Target="../media/image55.png"/><Relationship Id="rId5" Type="http://schemas.openxmlformats.org/officeDocument/2006/relationships/tags" Target="../tags/tag83.xml"/><Relationship Id="rId4" Type="http://schemas.openxmlformats.org/officeDocument/2006/relationships/image" Target="../media/image54.png"/><Relationship Id="rId3" Type="http://schemas.openxmlformats.org/officeDocument/2006/relationships/tags" Target="../tags/tag82.xml"/><Relationship Id="rId2" Type="http://schemas.openxmlformats.org/officeDocument/2006/relationships/image" Target="../media/image53.png"/><Relationship Id="rId11" Type="http://schemas.openxmlformats.org/officeDocument/2006/relationships/notesSlide" Target="../notesSlides/notesSlide5.xml"/><Relationship Id="rId10" Type="http://schemas.openxmlformats.org/officeDocument/2006/relationships/slideLayout" Target="../slideLayouts/slideLayout1.xml"/><Relationship Id="rId1" Type="http://schemas.openxmlformats.org/officeDocument/2006/relationships/tags" Target="../tags/tag81.xml"/></Relationships>
</file>

<file path=ppt/slides/_rels/slide2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86.xml"/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image" Target="../media/image57.png"/></Relationships>
</file>

<file path=ppt/slides/_rels/slide29.xml.rels><?xml version="1.0" encoding="UTF-8" standalone="yes"?>
<Relationships xmlns="http://schemas.openxmlformats.org/package/2006/relationships"><Relationship Id="rId9" Type="http://schemas.openxmlformats.org/officeDocument/2006/relationships/tags" Target="../tags/tag91.xml"/><Relationship Id="rId8" Type="http://schemas.openxmlformats.org/officeDocument/2006/relationships/image" Target="../media/image63.png"/><Relationship Id="rId7" Type="http://schemas.openxmlformats.org/officeDocument/2006/relationships/tags" Target="../tags/tag90.xml"/><Relationship Id="rId6" Type="http://schemas.openxmlformats.org/officeDocument/2006/relationships/image" Target="../media/image62.png"/><Relationship Id="rId5" Type="http://schemas.openxmlformats.org/officeDocument/2006/relationships/tags" Target="../tags/tag89.xml"/><Relationship Id="rId4" Type="http://schemas.openxmlformats.org/officeDocument/2006/relationships/image" Target="../media/image61.png"/><Relationship Id="rId3" Type="http://schemas.openxmlformats.org/officeDocument/2006/relationships/tags" Target="../tags/tag88.xml"/><Relationship Id="rId2" Type="http://schemas.openxmlformats.org/officeDocument/2006/relationships/image" Target="../media/image60.png"/><Relationship Id="rId15" Type="http://schemas.openxmlformats.org/officeDocument/2006/relationships/slideLayout" Target="../slideLayouts/slideLayout1.xml"/><Relationship Id="rId14" Type="http://schemas.openxmlformats.org/officeDocument/2006/relationships/tags" Target="../tags/tag95.xml"/><Relationship Id="rId13" Type="http://schemas.openxmlformats.org/officeDocument/2006/relationships/tags" Target="../tags/tag94.xml"/><Relationship Id="rId12" Type="http://schemas.openxmlformats.org/officeDocument/2006/relationships/tags" Target="../tags/tag93.xml"/><Relationship Id="rId11" Type="http://schemas.openxmlformats.org/officeDocument/2006/relationships/tags" Target="../tags/tag92.xml"/><Relationship Id="rId10" Type="http://schemas.openxmlformats.org/officeDocument/2006/relationships/image" Target="../media/image64.png"/><Relationship Id="rId1" Type="http://schemas.openxmlformats.org/officeDocument/2006/relationships/tags" Target="../tags/tag87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8.tiff"/></Relationships>
</file>

<file path=ppt/slides/_rels/slide30.xml.rels><?xml version="1.0" encoding="UTF-8" standalone="yes"?>
<Relationships xmlns="http://schemas.openxmlformats.org/package/2006/relationships"><Relationship Id="rId9" Type="http://schemas.openxmlformats.org/officeDocument/2006/relationships/tags" Target="../tags/tag101.xml"/><Relationship Id="rId8" Type="http://schemas.openxmlformats.org/officeDocument/2006/relationships/image" Target="../media/image67.png"/><Relationship Id="rId7" Type="http://schemas.openxmlformats.org/officeDocument/2006/relationships/tags" Target="../tags/tag100.xml"/><Relationship Id="rId6" Type="http://schemas.openxmlformats.org/officeDocument/2006/relationships/image" Target="../media/image66.png"/><Relationship Id="rId5" Type="http://schemas.openxmlformats.org/officeDocument/2006/relationships/tags" Target="../tags/tag99.xml"/><Relationship Id="rId4" Type="http://schemas.openxmlformats.org/officeDocument/2006/relationships/image" Target="../media/image65.png"/><Relationship Id="rId3" Type="http://schemas.openxmlformats.org/officeDocument/2006/relationships/tags" Target="../tags/tag98.xml"/><Relationship Id="rId2" Type="http://schemas.openxmlformats.org/officeDocument/2006/relationships/tags" Target="../tags/tag97.xml"/><Relationship Id="rId14" Type="http://schemas.openxmlformats.org/officeDocument/2006/relationships/notesSlide" Target="../notesSlides/notesSlide6.xml"/><Relationship Id="rId13" Type="http://schemas.openxmlformats.org/officeDocument/2006/relationships/slideLayout" Target="../slideLayouts/slideLayout1.xml"/><Relationship Id="rId12" Type="http://schemas.openxmlformats.org/officeDocument/2006/relationships/tags" Target="../tags/tag104.xml"/><Relationship Id="rId11" Type="http://schemas.openxmlformats.org/officeDocument/2006/relationships/tags" Target="../tags/tag103.xml"/><Relationship Id="rId10" Type="http://schemas.openxmlformats.org/officeDocument/2006/relationships/tags" Target="../tags/tag102.xml"/><Relationship Id="rId1" Type="http://schemas.openxmlformats.org/officeDocument/2006/relationships/tags" Target="../tags/tag96.xml"/></Relationships>
</file>

<file path=ppt/slides/_rels/slide31.xml.rels><?xml version="1.0" encoding="UTF-8" standalone="yes"?>
<Relationships xmlns="http://schemas.openxmlformats.org/package/2006/relationships"><Relationship Id="rId9" Type="http://schemas.openxmlformats.org/officeDocument/2006/relationships/tags" Target="../tags/tag110.xml"/><Relationship Id="rId8" Type="http://schemas.openxmlformats.org/officeDocument/2006/relationships/image" Target="../media/image70.png"/><Relationship Id="rId7" Type="http://schemas.openxmlformats.org/officeDocument/2006/relationships/tags" Target="../tags/tag109.xml"/><Relationship Id="rId6" Type="http://schemas.openxmlformats.org/officeDocument/2006/relationships/tags" Target="../tags/tag108.xml"/><Relationship Id="rId5" Type="http://schemas.openxmlformats.org/officeDocument/2006/relationships/tags" Target="../tags/tag107.xml"/><Relationship Id="rId4" Type="http://schemas.openxmlformats.org/officeDocument/2006/relationships/image" Target="../media/image69.png"/><Relationship Id="rId3" Type="http://schemas.openxmlformats.org/officeDocument/2006/relationships/tags" Target="../tags/tag106.xml"/><Relationship Id="rId2" Type="http://schemas.openxmlformats.org/officeDocument/2006/relationships/image" Target="../media/image68.png"/><Relationship Id="rId19" Type="http://schemas.openxmlformats.org/officeDocument/2006/relationships/slideLayout" Target="../slideLayouts/slideLayout1.xml"/><Relationship Id="rId18" Type="http://schemas.openxmlformats.org/officeDocument/2006/relationships/tags" Target="../tags/tag117.xml"/><Relationship Id="rId17" Type="http://schemas.openxmlformats.org/officeDocument/2006/relationships/tags" Target="../tags/tag116.xml"/><Relationship Id="rId16" Type="http://schemas.openxmlformats.org/officeDocument/2006/relationships/tags" Target="../tags/tag115.xml"/><Relationship Id="rId15" Type="http://schemas.openxmlformats.org/officeDocument/2006/relationships/tags" Target="../tags/tag114.xml"/><Relationship Id="rId14" Type="http://schemas.openxmlformats.org/officeDocument/2006/relationships/tags" Target="../tags/tag113.xml"/><Relationship Id="rId13" Type="http://schemas.openxmlformats.org/officeDocument/2006/relationships/tags" Target="../tags/tag112.xml"/><Relationship Id="rId12" Type="http://schemas.openxmlformats.org/officeDocument/2006/relationships/image" Target="../media/image72.png"/><Relationship Id="rId11" Type="http://schemas.openxmlformats.org/officeDocument/2006/relationships/tags" Target="../tags/tag111.xml"/><Relationship Id="rId10" Type="http://schemas.openxmlformats.org/officeDocument/2006/relationships/image" Target="../media/image71.png"/><Relationship Id="rId1" Type="http://schemas.openxmlformats.org/officeDocument/2006/relationships/tags" Target="../tags/tag105.xml"/></Relationships>
</file>

<file path=ppt/slides/_rels/slide3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7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118.xml"/><Relationship Id="rId3" Type="http://schemas.openxmlformats.org/officeDocument/2006/relationships/image" Target="../media/image75.png"/><Relationship Id="rId2" Type="http://schemas.openxmlformats.org/officeDocument/2006/relationships/image" Target="../media/image74.png"/><Relationship Id="rId1" Type="http://schemas.openxmlformats.org/officeDocument/2006/relationships/image" Target="../media/image73.pn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8.xml"/><Relationship Id="rId7" Type="http://schemas.openxmlformats.org/officeDocument/2006/relationships/slideLayout" Target="../slideLayouts/slideLayout1.xml"/><Relationship Id="rId6" Type="http://schemas.openxmlformats.org/officeDocument/2006/relationships/tags" Target="../tags/tag119.xml"/><Relationship Id="rId5" Type="http://schemas.openxmlformats.org/officeDocument/2006/relationships/image" Target="../media/image80.png"/><Relationship Id="rId4" Type="http://schemas.openxmlformats.org/officeDocument/2006/relationships/image" Target="../media/image79.png"/><Relationship Id="rId3" Type="http://schemas.openxmlformats.org/officeDocument/2006/relationships/image" Target="../media/image78.png"/><Relationship Id="rId2" Type="http://schemas.openxmlformats.org/officeDocument/2006/relationships/image" Target="../media/image77.png"/><Relationship Id="rId1" Type="http://schemas.openxmlformats.org/officeDocument/2006/relationships/image" Target="../media/image76.png"/></Relationships>
</file>

<file path=ppt/slides/_rels/slide3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8.tiff"/></Relationships>
</file>

<file path=ppt/slides/_rels/slide3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84.png"/><Relationship Id="rId5" Type="http://schemas.openxmlformats.org/officeDocument/2006/relationships/tags" Target="../tags/tag121.xml"/><Relationship Id="rId4" Type="http://schemas.openxmlformats.org/officeDocument/2006/relationships/image" Target="../media/image83.png"/><Relationship Id="rId3" Type="http://schemas.openxmlformats.org/officeDocument/2006/relationships/image" Target="../media/image82.png"/><Relationship Id="rId2" Type="http://schemas.openxmlformats.org/officeDocument/2006/relationships/image" Target="../media/image81.jpeg"/><Relationship Id="rId1" Type="http://schemas.openxmlformats.org/officeDocument/2006/relationships/tags" Target="../tags/tag120.xml"/></Relationships>
</file>

<file path=ppt/slides/_rels/slide3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8.tiff"/></Relationships>
</file>

<file path=ppt/slides/_rels/slide3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5.png"/><Relationship Id="rId1" Type="http://schemas.openxmlformats.org/officeDocument/2006/relationships/tags" Target="../tags/tag122.xml"/></Relationships>
</file>

<file path=ppt/slides/_rels/slide3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6.png"/><Relationship Id="rId1" Type="http://schemas.openxmlformats.org/officeDocument/2006/relationships/tags" Target="../tags/tag123.xml"/></Relationships>
</file>

<file path=ppt/slides/_rels/slide3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7.png"/><Relationship Id="rId1" Type="http://schemas.openxmlformats.org/officeDocument/2006/relationships/tags" Target="../tags/tag124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21.xml"/><Relationship Id="rId8" Type="http://schemas.openxmlformats.org/officeDocument/2006/relationships/tags" Target="../tags/tag20.xml"/><Relationship Id="rId7" Type="http://schemas.openxmlformats.org/officeDocument/2006/relationships/tags" Target="../tags/tag19.xml"/><Relationship Id="rId6" Type="http://schemas.openxmlformats.org/officeDocument/2006/relationships/tags" Target="../tags/tag18.xml"/><Relationship Id="rId5" Type="http://schemas.openxmlformats.org/officeDocument/2006/relationships/tags" Target="../tags/tag17.xml"/><Relationship Id="rId4" Type="http://schemas.openxmlformats.org/officeDocument/2006/relationships/tags" Target="../tags/tag16.xml"/><Relationship Id="rId3" Type="http://schemas.openxmlformats.org/officeDocument/2006/relationships/tags" Target="../tags/tag15.xml"/><Relationship Id="rId24" Type="http://schemas.openxmlformats.org/officeDocument/2006/relationships/notesSlide" Target="../notesSlides/notesSlide3.xml"/><Relationship Id="rId23" Type="http://schemas.openxmlformats.org/officeDocument/2006/relationships/slideLayout" Target="../slideLayouts/slideLayout1.xml"/><Relationship Id="rId22" Type="http://schemas.openxmlformats.org/officeDocument/2006/relationships/tags" Target="../tags/tag33.xml"/><Relationship Id="rId21" Type="http://schemas.openxmlformats.org/officeDocument/2006/relationships/image" Target="../media/image10.png"/><Relationship Id="rId20" Type="http://schemas.openxmlformats.org/officeDocument/2006/relationships/tags" Target="../tags/tag32.xml"/><Relationship Id="rId2" Type="http://schemas.openxmlformats.org/officeDocument/2006/relationships/image" Target="../media/image9.png"/><Relationship Id="rId19" Type="http://schemas.openxmlformats.org/officeDocument/2006/relationships/tags" Target="../tags/tag31.xml"/><Relationship Id="rId18" Type="http://schemas.openxmlformats.org/officeDocument/2006/relationships/tags" Target="../tags/tag30.xml"/><Relationship Id="rId17" Type="http://schemas.openxmlformats.org/officeDocument/2006/relationships/tags" Target="../tags/tag29.xml"/><Relationship Id="rId16" Type="http://schemas.openxmlformats.org/officeDocument/2006/relationships/tags" Target="../tags/tag28.xml"/><Relationship Id="rId15" Type="http://schemas.openxmlformats.org/officeDocument/2006/relationships/tags" Target="../tags/tag27.xml"/><Relationship Id="rId14" Type="http://schemas.openxmlformats.org/officeDocument/2006/relationships/tags" Target="../tags/tag26.xml"/><Relationship Id="rId13" Type="http://schemas.openxmlformats.org/officeDocument/2006/relationships/tags" Target="../tags/tag25.xml"/><Relationship Id="rId12" Type="http://schemas.openxmlformats.org/officeDocument/2006/relationships/tags" Target="../tags/tag24.xml"/><Relationship Id="rId11" Type="http://schemas.openxmlformats.org/officeDocument/2006/relationships/tags" Target="../tags/tag23.xml"/><Relationship Id="rId10" Type="http://schemas.openxmlformats.org/officeDocument/2006/relationships/tags" Target="../tags/tag22.xml"/><Relationship Id="rId1" Type="http://schemas.openxmlformats.org/officeDocument/2006/relationships/tags" Target="../tags/tag14.xml"/></Relationships>
</file>

<file path=ppt/slides/_rels/slide4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4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0.png"/><Relationship Id="rId2" Type="http://schemas.openxmlformats.org/officeDocument/2006/relationships/image" Target="../media/image89.png"/><Relationship Id="rId1" Type="http://schemas.openxmlformats.org/officeDocument/2006/relationships/image" Target="../media/image88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1.tif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tags" Target="../tags/tag34.xml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37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3" Type="http://schemas.openxmlformats.org/officeDocument/2006/relationships/tags" Target="../tags/tag36.xml"/><Relationship Id="rId2" Type="http://schemas.openxmlformats.org/officeDocument/2006/relationships/image" Target="../media/image12.png"/><Relationship Id="rId1" Type="http://schemas.openxmlformats.org/officeDocument/2006/relationships/tags" Target="../tags/tag35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39.xml"/><Relationship Id="rId2" Type="http://schemas.openxmlformats.org/officeDocument/2006/relationships/image" Target="../media/image15.png"/><Relationship Id="rId1" Type="http://schemas.openxmlformats.org/officeDocument/2006/relationships/tags" Target="../tags/tag38.xml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43.xml"/><Relationship Id="rId5" Type="http://schemas.openxmlformats.org/officeDocument/2006/relationships/tags" Target="../tags/tag42.xml"/><Relationship Id="rId4" Type="http://schemas.openxmlformats.org/officeDocument/2006/relationships/image" Target="../media/image16.png"/><Relationship Id="rId3" Type="http://schemas.openxmlformats.org/officeDocument/2006/relationships/tags" Target="../tags/tag41.xml"/><Relationship Id="rId2" Type="http://schemas.openxmlformats.org/officeDocument/2006/relationships/image" Target="../media/image15.png"/><Relationship Id="rId1" Type="http://schemas.openxmlformats.org/officeDocument/2006/relationships/tags" Target="../tags/tag40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tags" Target="../tags/tag48.xml"/><Relationship Id="rId8" Type="http://schemas.openxmlformats.org/officeDocument/2006/relationships/image" Target="../media/image20.png"/><Relationship Id="rId7" Type="http://schemas.openxmlformats.org/officeDocument/2006/relationships/tags" Target="../tags/tag47.xml"/><Relationship Id="rId6" Type="http://schemas.openxmlformats.org/officeDocument/2006/relationships/image" Target="../media/image19.png"/><Relationship Id="rId5" Type="http://schemas.openxmlformats.org/officeDocument/2006/relationships/tags" Target="../tags/tag46.xml"/><Relationship Id="rId4" Type="http://schemas.openxmlformats.org/officeDocument/2006/relationships/image" Target="../media/image18.png"/><Relationship Id="rId3" Type="http://schemas.openxmlformats.org/officeDocument/2006/relationships/tags" Target="../tags/tag45.xml"/><Relationship Id="rId2" Type="http://schemas.openxmlformats.org/officeDocument/2006/relationships/image" Target="../media/image17.png"/><Relationship Id="rId10" Type="http://schemas.openxmlformats.org/officeDocument/2006/relationships/slideLayout" Target="../slideLayouts/slideLayout1.xml"/><Relationship Id="rId1" Type="http://schemas.openxmlformats.org/officeDocument/2006/relationships/tags" Target="../tags/tag4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5"/>
            <a:ext cx="12192000" cy="6863047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563638" y="2112590"/>
            <a:ext cx="9064992" cy="922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3765"/>
            <a:r>
              <a:rPr lang="zh-CN" altLang="en-US" sz="5400" b="1" spc="3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</a:rPr>
              <a:t>银河麒麟桌面操作系统</a:t>
            </a:r>
            <a:endParaRPr lang="en-US" altLang="zh-CN" sz="5400" b="1" spc="300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  <a:cs typeface="微软雅黑" panose="020B0503020204020204" pitchFamily="3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1803" y="5324295"/>
            <a:ext cx="10548395" cy="444143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553460" y="4740910"/>
            <a:ext cx="508571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3765"/>
            <a:r>
              <a:rPr lang="zh-CN" altLang="en-US" sz="3200" b="1" dirty="0">
                <a:solidFill>
                  <a:srgbClr val="ED2B3B"/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</a:rPr>
              <a:t>中通服和信科技有限公司</a:t>
            </a:r>
            <a:endParaRPr lang="zh-CN" altLang="en-US" sz="3200" b="1" dirty="0">
              <a:solidFill>
                <a:srgbClr val="ED2B3B"/>
              </a:solidFill>
              <a:latin typeface="黑体" panose="02010609060101010101" pitchFamily="49" charset="-122"/>
              <a:ea typeface="黑体" panose="02010609060101010101" pitchFamily="49" charset="-122"/>
              <a:cs typeface="微软雅黑" panose="020B0503020204020204" pitchFamily="34" charset="-122"/>
            </a:endParaRPr>
          </a:p>
        </p:txBody>
      </p:sp>
      <p:pic>
        <p:nvPicPr>
          <p:cNvPr id="4" name="图片 3" descr="logo不带R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91135" y="186690"/>
            <a:ext cx="908050" cy="5429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3251" y="186493"/>
            <a:ext cx="2521425" cy="536271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97510" y="953770"/>
            <a:ext cx="4669790" cy="2906395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7" name="文本框 6"/>
          <p:cNvSpPr txBox="1"/>
          <p:nvPr/>
        </p:nvSpPr>
        <p:spPr>
          <a:xfrm>
            <a:off x="7105015" y="1946275"/>
            <a:ext cx="4790440" cy="25533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>
              <a:buFont typeface="Arial" panose="020B0604020202020204" pitchFamily="34" charset="0"/>
              <a:buChar char="•"/>
            </a:pPr>
            <a:r>
              <a:rPr sz="1600" spc="-5" dirty="0">
                <a:latin typeface="方正黑体_GBK" panose="02010600010101010101" charset="-122"/>
                <a:ea typeface="方正黑体_GBK" panose="02010600010101010101" charset="-122"/>
                <a:cs typeface="方正黑体_GBK" panose="02010600010101010101" charset="-122"/>
              </a:rPr>
              <a:t>主题</a:t>
            </a:r>
            <a:endParaRPr sz="1600" spc="-5" dirty="0">
              <a:latin typeface="方正黑体_GBK" panose="02010600010101010101" charset="-122"/>
              <a:ea typeface="方正黑体_GBK" panose="02010600010101010101" charset="-122"/>
              <a:cs typeface="方正黑体_GBK" panose="02010600010101010101" charset="-122"/>
            </a:endParaRPr>
          </a:p>
          <a:p>
            <a:r>
              <a:rPr sz="1600" spc="-5" dirty="0">
                <a:latin typeface="方正黑体_GBK" panose="02010600010101010101" charset="-122"/>
                <a:ea typeface="方正黑体_GBK" panose="02010600010101010101" charset="-122"/>
                <a:cs typeface="方正黑体_GBK" panose="02010600010101010101" charset="-122"/>
              </a:rPr>
              <a:t>在桌面上右键选择“设置背景”打开桌面的“主题”设置，或“开始菜单” &gt;“设置”&gt;“个化”&gt;“主题”。</a:t>
            </a:r>
            <a:endParaRPr sz="1600" spc="-5" dirty="0">
              <a:latin typeface="方正黑体_GBK" panose="02010600010101010101" charset="-122"/>
              <a:ea typeface="方正黑体_GBK" panose="02010600010101010101" charset="-122"/>
              <a:cs typeface="方正黑体_GBK" panose="02010600010101010101" charset="-122"/>
            </a:endParaRPr>
          </a:p>
          <a:p>
            <a:r>
              <a:rPr sz="1600" spc="-5" dirty="0">
                <a:latin typeface="方正黑体_GBK" panose="02010600010101010101" charset="-122"/>
                <a:ea typeface="方正黑体_GBK" panose="02010600010101010101" charset="-122"/>
                <a:cs typeface="方正黑体_GBK" panose="02010600010101010101" charset="-122"/>
              </a:rPr>
              <a:t>窗口主题提供了系统默认的浅色模式和深色模式两种；</a:t>
            </a:r>
            <a:endParaRPr sz="1600" spc="-5" dirty="0">
              <a:latin typeface="方正黑体_GBK" panose="02010600010101010101" charset="-122"/>
              <a:ea typeface="方正黑体_GBK" panose="02010600010101010101" charset="-122"/>
              <a:cs typeface="方正黑体_GBK" panose="02010600010101010101" charset="-122"/>
            </a:endParaRPr>
          </a:p>
          <a:p>
            <a:r>
              <a:rPr sz="1600" spc="-5" dirty="0">
                <a:latin typeface="方正黑体_GBK" panose="02010600010101010101" charset="-122"/>
                <a:ea typeface="方正黑体_GBK" panose="02010600010101010101" charset="-122"/>
                <a:cs typeface="方正黑体_GBK" panose="02010600010101010101" charset="-122"/>
              </a:rPr>
              <a:t>图标提供了</a:t>
            </a:r>
            <a:r>
              <a:rPr sz="1600" spc="-5" dirty="0">
                <a:latin typeface="方正黑体_GBK" panose="02010600010101010101" charset="-122"/>
                <a:ea typeface="方正黑体_GBK" panose="02010600010101010101" charset="-122"/>
                <a:cs typeface="方正黑体_GBK" panose="02010600010101010101" charset="-122"/>
                <a:sym typeface="+mn-ea"/>
              </a:rPr>
              <a:t>寻光图标</a:t>
            </a:r>
            <a:r>
              <a:rPr lang="zh-CN" sz="1600" spc="-5" dirty="0">
                <a:latin typeface="方正黑体_GBK" panose="02010600010101010101" charset="-122"/>
                <a:ea typeface="方正黑体_GBK" panose="02010600010101010101" charset="-122"/>
                <a:cs typeface="方正黑体_GBK" panose="02010600010101010101" charset="-122"/>
                <a:sym typeface="+mn-ea"/>
              </a:rPr>
              <a:t>、</a:t>
            </a:r>
            <a:r>
              <a:rPr sz="1600" spc="-5" dirty="0">
                <a:latin typeface="方正黑体_GBK" panose="02010600010101010101" charset="-122"/>
                <a:ea typeface="方正黑体_GBK" panose="02010600010101010101" charset="-122"/>
                <a:cs typeface="方正黑体_GBK" panose="02010600010101010101" charset="-122"/>
              </a:rPr>
              <a:t>启典图标及和印图标；</a:t>
            </a:r>
            <a:endParaRPr sz="1600" spc="-5" dirty="0">
              <a:latin typeface="方正黑体_GBK" panose="02010600010101010101" charset="-122"/>
              <a:ea typeface="方正黑体_GBK" panose="02010600010101010101" charset="-122"/>
              <a:cs typeface="方正黑体_GBK" panose="02010600010101010101" charset="-122"/>
            </a:endParaRPr>
          </a:p>
          <a:p>
            <a:r>
              <a:rPr sz="1600" spc="-5" dirty="0">
                <a:latin typeface="方正黑体_GBK" panose="02010600010101010101" charset="-122"/>
                <a:ea typeface="方正黑体_GBK" panose="02010600010101010101" charset="-122"/>
                <a:cs typeface="方正黑体_GBK" panose="02010600010101010101" charset="-122"/>
              </a:rPr>
              <a:t>光标提供了黑色质感、蓝水晶、DMZ-黑、DMZ-白的风格。</a:t>
            </a:r>
            <a:endParaRPr sz="1600" spc="-5" dirty="0">
              <a:latin typeface="方正黑体_GBK" panose="02010600010101010101" charset="-122"/>
              <a:ea typeface="方正黑体_GBK" panose="02010600010101010101" charset="-122"/>
              <a:cs typeface="方正黑体_GBK" panose="02010600010101010101" charset="-122"/>
            </a:endParaRPr>
          </a:p>
          <a:p>
            <a:r>
              <a:rPr sz="1600" spc="-5" dirty="0">
                <a:latin typeface="方正黑体_GBK" panose="02010600010101010101" charset="-122"/>
                <a:ea typeface="方正黑体_GBK" panose="02010600010101010101" charset="-122"/>
                <a:cs typeface="方正黑体_GBK" panose="02010600010101010101" charset="-122"/>
              </a:rPr>
              <a:t>点击恢复默认可一键恢复至默认的主题。</a:t>
            </a:r>
            <a:endParaRPr sz="1600" spc="-5" dirty="0">
              <a:latin typeface="方正黑体_GBK" panose="02010600010101010101" charset="-122"/>
              <a:ea typeface="方正黑体_GBK" panose="02010600010101010101" charset="-122"/>
              <a:cs typeface="方正黑体_GBK" panose="02010600010101010101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413510" y="3233420"/>
            <a:ext cx="4666615" cy="291528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5249545" y="554355"/>
            <a:ext cx="4799965" cy="1375410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5" name="图片 14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6613525" y="4440555"/>
            <a:ext cx="4653280" cy="1533525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6" name="任意多边形 15"/>
          <p:cNvSpPr/>
          <p:nvPr/>
        </p:nvSpPr>
        <p:spPr>
          <a:xfrm>
            <a:off x="4747260" y="1950085"/>
            <a:ext cx="2144395" cy="773430"/>
          </a:xfrm>
          <a:custGeom>
            <a:avLst/>
            <a:gdLst>
              <a:gd name="connisteX0" fmla="*/ 0 w 1250315"/>
              <a:gd name="connsiteY0" fmla="*/ 560705 h 637606"/>
              <a:gd name="connisteX1" fmla="*/ 220980 w 1250315"/>
              <a:gd name="connsiteY1" fmla="*/ 570230 h 637606"/>
              <a:gd name="connisteX2" fmla="*/ 459740 w 1250315"/>
              <a:gd name="connsiteY2" fmla="*/ 570230 h 637606"/>
              <a:gd name="connisteX3" fmla="*/ 625475 w 1250315"/>
              <a:gd name="connsiteY3" fmla="*/ 459740 h 637606"/>
              <a:gd name="connisteX4" fmla="*/ 570230 w 1250315"/>
              <a:gd name="connsiteY4" fmla="*/ 303530 h 637606"/>
              <a:gd name="connisteX5" fmla="*/ 414020 w 1250315"/>
              <a:gd name="connsiteY5" fmla="*/ 285115 h 637606"/>
              <a:gd name="connisteX6" fmla="*/ 404495 w 1250315"/>
              <a:gd name="connsiteY6" fmla="*/ 422910 h 637606"/>
              <a:gd name="connisteX7" fmla="*/ 505460 w 1250315"/>
              <a:gd name="connsiteY7" fmla="*/ 607060 h 637606"/>
              <a:gd name="connisteX8" fmla="*/ 726440 w 1250315"/>
              <a:gd name="connsiteY8" fmla="*/ 607060 h 637606"/>
              <a:gd name="connisteX9" fmla="*/ 983615 w 1250315"/>
              <a:gd name="connsiteY9" fmla="*/ 386080 h 637606"/>
              <a:gd name="connisteX10" fmla="*/ 1158240 w 1250315"/>
              <a:gd name="connsiteY10" fmla="*/ 128905 h 637606"/>
              <a:gd name="connisteX11" fmla="*/ 1250315 w 1250315"/>
              <a:gd name="connsiteY11" fmla="*/ 0 h 637606"/>
              <a:gd name="connisteX12" fmla="*/ 1241425 w 1250315"/>
              <a:gd name="connsiteY12" fmla="*/ -8890 h 637606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  <a:cxn ang="0">
                <a:pos x="connisteX9" y="connsiteY9"/>
              </a:cxn>
              <a:cxn ang="0">
                <a:pos x="connisteX10" y="connsiteY10"/>
              </a:cxn>
              <a:cxn ang="0">
                <a:pos x="connisteX11" y="connsiteY11"/>
              </a:cxn>
              <a:cxn ang="0">
                <a:pos x="connisteX12" y="connsiteY12"/>
              </a:cxn>
            </a:cxnLst>
            <a:rect l="l" t="t" r="r" b="b"/>
            <a:pathLst>
              <a:path w="1250315" h="637607">
                <a:moveTo>
                  <a:pt x="0" y="560705"/>
                </a:moveTo>
                <a:cubicBezTo>
                  <a:pt x="39370" y="562610"/>
                  <a:pt x="128905" y="568325"/>
                  <a:pt x="220980" y="570230"/>
                </a:cubicBezTo>
                <a:cubicBezTo>
                  <a:pt x="313055" y="572135"/>
                  <a:pt x="379095" y="592455"/>
                  <a:pt x="459740" y="570230"/>
                </a:cubicBezTo>
                <a:cubicBezTo>
                  <a:pt x="540385" y="548005"/>
                  <a:pt x="603250" y="513080"/>
                  <a:pt x="625475" y="459740"/>
                </a:cubicBezTo>
                <a:cubicBezTo>
                  <a:pt x="647700" y="406400"/>
                  <a:pt x="612775" y="338455"/>
                  <a:pt x="570230" y="303530"/>
                </a:cubicBezTo>
                <a:cubicBezTo>
                  <a:pt x="527685" y="268605"/>
                  <a:pt x="447040" y="260985"/>
                  <a:pt x="414020" y="285115"/>
                </a:cubicBezTo>
                <a:cubicBezTo>
                  <a:pt x="381000" y="309245"/>
                  <a:pt x="386080" y="358775"/>
                  <a:pt x="404495" y="422910"/>
                </a:cubicBezTo>
                <a:cubicBezTo>
                  <a:pt x="422910" y="487045"/>
                  <a:pt x="441325" y="570230"/>
                  <a:pt x="505460" y="607060"/>
                </a:cubicBezTo>
                <a:cubicBezTo>
                  <a:pt x="569595" y="643890"/>
                  <a:pt x="630555" y="651510"/>
                  <a:pt x="726440" y="607060"/>
                </a:cubicBezTo>
                <a:cubicBezTo>
                  <a:pt x="822325" y="562610"/>
                  <a:pt x="897255" y="481965"/>
                  <a:pt x="983615" y="386080"/>
                </a:cubicBezTo>
                <a:cubicBezTo>
                  <a:pt x="1069975" y="290195"/>
                  <a:pt x="1104900" y="206375"/>
                  <a:pt x="1158240" y="128905"/>
                </a:cubicBezTo>
                <a:cubicBezTo>
                  <a:pt x="1211580" y="51435"/>
                  <a:pt x="1233805" y="27305"/>
                  <a:pt x="1250315" y="0"/>
                </a:cubicBezTo>
              </a:path>
            </a:pathLst>
          </a:custGeom>
          <a:noFill/>
          <a:ln w="19050">
            <a:solidFill>
              <a:srgbClr val="FF0000"/>
            </a:solidFill>
            <a:prstDash val="sysDash"/>
            <a:headEnd type="none"/>
            <a:tailEnd type="triangle" w="med" len="med"/>
          </a:ln>
        </p:spPr>
        <p:txBody>
          <a:bodyPr wrap="none" rtlCol="0" anchor="t">
            <a:noAutofit/>
          </a:bodyPr>
          <a:p>
            <a:pPr algn="ctr"/>
            <a:endParaRPr lang="en-US" altLang="zh-CN" sz="7200" b="1">
              <a:solidFill>
                <a:schemeClr val="bg2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latin typeface="方正黑体_GBK" panose="02010600010101010101" charset="-122"/>
              <a:ea typeface="方正黑体_GBK" panose="02010600010101010101" charset="-122"/>
            </a:endParaRPr>
          </a:p>
        </p:txBody>
      </p:sp>
      <p:sp>
        <p:nvSpPr>
          <p:cNvPr id="17" name="任意多边形 16"/>
          <p:cNvSpPr/>
          <p:nvPr/>
        </p:nvSpPr>
        <p:spPr>
          <a:xfrm>
            <a:off x="5289550" y="5240020"/>
            <a:ext cx="1334135" cy="918210"/>
          </a:xfrm>
          <a:custGeom>
            <a:avLst/>
            <a:gdLst>
              <a:gd name="connisteX0" fmla="*/ 0 w 1323975"/>
              <a:gd name="connsiteY0" fmla="*/ 18415 h 736059"/>
              <a:gd name="connisteX1" fmla="*/ 64770 w 1323975"/>
              <a:gd name="connsiteY1" fmla="*/ 110490 h 736059"/>
              <a:gd name="connisteX2" fmla="*/ 156210 w 1323975"/>
              <a:gd name="connsiteY2" fmla="*/ 156210 h 736059"/>
              <a:gd name="connisteX3" fmla="*/ 285115 w 1323975"/>
              <a:gd name="connsiteY3" fmla="*/ 294005 h 736059"/>
              <a:gd name="connisteX4" fmla="*/ 432435 w 1323975"/>
              <a:gd name="connsiteY4" fmla="*/ 394970 h 736059"/>
              <a:gd name="connisteX5" fmla="*/ 542290 w 1323975"/>
              <a:gd name="connsiteY5" fmla="*/ 431800 h 736059"/>
              <a:gd name="connisteX6" fmla="*/ 607060 w 1323975"/>
              <a:gd name="connsiteY6" fmla="*/ 523875 h 736059"/>
              <a:gd name="connisteX7" fmla="*/ 514985 w 1323975"/>
              <a:gd name="connsiteY7" fmla="*/ 708025 h 736059"/>
              <a:gd name="connisteX8" fmla="*/ 330835 w 1323975"/>
              <a:gd name="connsiteY8" fmla="*/ 716915 h 736059"/>
              <a:gd name="connisteX9" fmla="*/ 220980 w 1323975"/>
              <a:gd name="connsiteY9" fmla="*/ 588010 h 736059"/>
              <a:gd name="connisteX10" fmla="*/ 239395 w 1323975"/>
              <a:gd name="connsiteY10" fmla="*/ 496570 h 736059"/>
              <a:gd name="connisteX11" fmla="*/ 496570 w 1323975"/>
              <a:gd name="connsiteY11" fmla="*/ 367665 h 736059"/>
              <a:gd name="connisteX12" fmla="*/ 708025 w 1323975"/>
              <a:gd name="connsiteY12" fmla="*/ 294005 h 736059"/>
              <a:gd name="connisteX13" fmla="*/ 937895 w 1323975"/>
              <a:gd name="connsiteY13" fmla="*/ 193040 h 736059"/>
              <a:gd name="connisteX14" fmla="*/ 1130935 w 1323975"/>
              <a:gd name="connsiteY14" fmla="*/ 82550 h 736059"/>
              <a:gd name="connisteX15" fmla="*/ 1287145 w 1323975"/>
              <a:gd name="connsiteY15" fmla="*/ 27305 h 736059"/>
              <a:gd name="connisteX16" fmla="*/ 1323975 w 1323975"/>
              <a:gd name="connsiteY16" fmla="*/ 0 h 736059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  <a:cxn ang="0">
                <a:pos x="connisteX9" y="connsiteY9"/>
              </a:cxn>
              <a:cxn ang="0">
                <a:pos x="connisteX10" y="connsiteY10"/>
              </a:cxn>
              <a:cxn ang="0">
                <a:pos x="connisteX11" y="connsiteY11"/>
              </a:cxn>
              <a:cxn ang="0">
                <a:pos x="connisteX12" y="connsiteY12"/>
              </a:cxn>
              <a:cxn ang="0">
                <a:pos x="connisteX13" y="connsiteY13"/>
              </a:cxn>
              <a:cxn ang="0">
                <a:pos x="connisteX14" y="connsiteY14"/>
              </a:cxn>
              <a:cxn ang="0">
                <a:pos x="connisteX15" y="connsiteY15"/>
              </a:cxn>
              <a:cxn ang="0">
                <a:pos x="connisteX16" y="connsiteY16"/>
              </a:cxn>
            </a:cxnLst>
            <a:rect l="l" t="t" r="r" b="b"/>
            <a:pathLst>
              <a:path w="1323975" h="736059">
                <a:moveTo>
                  <a:pt x="0" y="18415"/>
                </a:moveTo>
                <a:cubicBezTo>
                  <a:pt x="11430" y="36195"/>
                  <a:pt x="33655" y="83185"/>
                  <a:pt x="64770" y="110490"/>
                </a:cubicBezTo>
                <a:cubicBezTo>
                  <a:pt x="95885" y="137795"/>
                  <a:pt x="112395" y="119380"/>
                  <a:pt x="156210" y="156210"/>
                </a:cubicBezTo>
                <a:cubicBezTo>
                  <a:pt x="200025" y="193040"/>
                  <a:pt x="229870" y="246380"/>
                  <a:pt x="285115" y="294005"/>
                </a:cubicBezTo>
                <a:cubicBezTo>
                  <a:pt x="340360" y="341630"/>
                  <a:pt x="381000" y="367665"/>
                  <a:pt x="432435" y="394970"/>
                </a:cubicBezTo>
                <a:cubicBezTo>
                  <a:pt x="483870" y="422275"/>
                  <a:pt x="507365" y="405765"/>
                  <a:pt x="542290" y="431800"/>
                </a:cubicBezTo>
                <a:cubicBezTo>
                  <a:pt x="577215" y="457835"/>
                  <a:pt x="612775" y="468630"/>
                  <a:pt x="607060" y="523875"/>
                </a:cubicBezTo>
                <a:cubicBezTo>
                  <a:pt x="601345" y="579120"/>
                  <a:pt x="570230" y="669290"/>
                  <a:pt x="514985" y="708025"/>
                </a:cubicBezTo>
                <a:cubicBezTo>
                  <a:pt x="459740" y="746760"/>
                  <a:pt x="389890" y="741045"/>
                  <a:pt x="330835" y="716915"/>
                </a:cubicBezTo>
                <a:cubicBezTo>
                  <a:pt x="271780" y="692785"/>
                  <a:pt x="239395" y="631825"/>
                  <a:pt x="220980" y="588010"/>
                </a:cubicBezTo>
                <a:cubicBezTo>
                  <a:pt x="202565" y="544195"/>
                  <a:pt x="184150" y="540385"/>
                  <a:pt x="239395" y="496570"/>
                </a:cubicBezTo>
                <a:cubicBezTo>
                  <a:pt x="294640" y="452755"/>
                  <a:pt x="402590" y="408305"/>
                  <a:pt x="496570" y="367665"/>
                </a:cubicBezTo>
                <a:cubicBezTo>
                  <a:pt x="590550" y="327025"/>
                  <a:pt x="619760" y="328930"/>
                  <a:pt x="708025" y="294005"/>
                </a:cubicBezTo>
                <a:cubicBezTo>
                  <a:pt x="796290" y="259080"/>
                  <a:pt x="853440" y="235585"/>
                  <a:pt x="937895" y="193040"/>
                </a:cubicBezTo>
                <a:cubicBezTo>
                  <a:pt x="1022350" y="150495"/>
                  <a:pt x="1061085" y="115570"/>
                  <a:pt x="1130935" y="82550"/>
                </a:cubicBezTo>
                <a:cubicBezTo>
                  <a:pt x="1200785" y="49530"/>
                  <a:pt x="1248410" y="43815"/>
                  <a:pt x="1287145" y="27305"/>
                </a:cubicBezTo>
                <a:cubicBezTo>
                  <a:pt x="1325880" y="10795"/>
                  <a:pt x="1319530" y="4445"/>
                  <a:pt x="1323975" y="0"/>
                </a:cubicBezTo>
              </a:path>
            </a:pathLst>
          </a:custGeom>
          <a:noFill/>
          <a:ln w="19050">
            <a:solidFill>
              <a:srgbClr val="FF0000"/>
            </a:solidFill>
            <a:prstDash val="sysDash"/>
            <a:headEnd type="none"/>
            <a:tailEnd type="triangle" w="med" len="med"/>
          </a:ln>
        </p:spPr>
        <p:txBody>
          <a:bodyPr wrap="none" rtlCol="0" anchor="t">
            <a:noAutofit/>
          </a:bodyPr>
          <a:p>
            <a:pPr algn="ctr"/>
            <a:endParaRPr lang="en-US" altLang="zh-CN" sz="7200" b="1">
              <a:solidFill>
                <a:schemeClr val="bg2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latin typeface="方正黑体_GBK" panose="02010600010101010101" charset="-122"/>
              <a:ea typeface="方正黑体_GBK" panose="02010600010101010101" charset="-122"/>
            </a:endParaRPr>
          </a:p>
        </p:txBody>
      </p:sp>
      <p:sp>
        <p:nvSpPr>
          <p:cNvPr id="33" name="矩形 32"/>
          <p:cNvSpPr/>
          <p:nvPr>
            <p:custDataLst>
              <p:tags r:id="rId9"/>
            </p:custDataLst>
          </p:nvPr>
        </p:nvSpPr>
        <p:spPr>
          <a:xfrm>
            <a:off x="784876" y="372196"/>
            <a:ext cx="1714500" cy="521970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en-US" sz="2800" b="1" spc="200" dirty="0">
                <a:latin typeface="方正黑体_GBK" panose="02010600010101010101" charset="-122"/>
                <a:ea typeface="方正黑体_GBK" panose="02010600010101010101" charset="-122"/>
                <a:cs typeface="微软雅黑" panose="020B0503020204020204" pitchFamily="34" charset="-122"/>
              </a:rPr>
              <a:t>主题设置</a:t>
            </a:r>
            <a:endParaRPr lang="zh-CN" altLang="en-US" sz="2800" b="1" spc="200" dirty="0">
              <a:latin typeface="方正黑体_GBK" panose="02010600010101010101" charset="-122"/>
              <a:ea typeface="方正黑体_GBK" panose="02010600010101010101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文本框 6"/>
          <p:cNvSpPr txBox="1"/>
          <p:nvPr/>
        </p:nvSpPr>
        <p:spPr>
          <a:xfrm>
            <a:off x="784876" y="1006491"/>
            <a:ext cx="8836644" cy="369332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r>
              <a:rPr lang="zh-CN" altLang="en-US" sz="1800" b="0" i="0" u="none" strike="noStrike" baseline="0" dirty="0">
                <a:latin typeface="黑体" panose="02010609060101010101" pitchFamily="49" charset="-122"/>
                <a:ea typeface="黑体" panose="02010609060101010101" pitchFamily="49" charset="-122"/>
              </a:rPr>
              <a:t>在“账户”设置中，可进行“账户信息”、“登录选项”、“云账户”的相关配置</a:t>
            </a:r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30225" y="1983105"/>
            <a:ext cx="2483485" cy="289179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indent="0" algn="l">
              <a:buFont typeface="Wingdings" panose="05000000000000000000" pitchFamily="2" charset="2"/>
              <a:buNone/>
            </a:pPr>
            <a:r>
              <a:rPr lang="zh-CN" altLang="en-US" sz="2000" b="1" i="0" u="none" strike="noStrike" baseline="0" dirty="0">
                <a:latin typeface="黑体" panose="02010609060101010101" pitchFamily="49" charset="-122"/>
                <a:ea typeface="黑体" panose="02010609060101010101" pitchFamily="49" charset="-122"/>
              </a:rPr>
              <a:t>账户信息：</a:t>
            </a:r>
            <a:endParaRPr lang="en-US" altLang="zh-CN" sz="2000" b="1" i="0" u="none" strike="noStrike" baseline="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1800" b="0" i="0" u="none" strike="noStrike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在账户信息中，可以对密码、头像等属性进行设置，同时可以设置免密登录和自动登录。如图所示，可以看到当前的用户为</a:t>
            </a:r>
            <a:r>
              <a:rPr lang="en-US" altLang="zh-CN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kylin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>
            <p:custDataLst>
              <p:tags r:id="rId1"/>
            </p:custDataLst>
          </p:nvPr>
        </p:nvSpPr>
        <p:spPr>
          <a:xfrm>
            <a:off x="784876" y="372196"/>
            <a:ext cx="3005455" cy="521970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en-US" sz="2800" b="1" spc="200" dirty="0"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</a:rPr>
              <a:t>账户管理</a:t>
            </a:r>
            <a:r>
              <a:rPr lang="en-US" altLang="zh-CN" sz="2000" spc="200" dirty="0"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</a:rPr>
              <a:t>-</a:t>
            </a:r>
            <a:r>
              <a:rPr lang="zh-CN" altLang="en-US" sz="2000" spc="200" dirty="0"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</a:rPr>
              <a:t>相关配置</a:t>
            </a:r>
            <a:endParaRPr lang="zh-CN" altLang="en-US" sz="2000" spc="200" dirty="0">
              <a:latin typeface="黑体" panose="02010609060101010101" pitchFamily="49" charset="-122"/>
              <a:ea typeface="黑体" panose="02010609060101010101" pitchFamily="49" charset="-122"/>
              <a:cs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396740" y="1483360"/>
            <a:ext cx="7261225" cy="4491355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矩形 1"/>
          <p:cNvSpPr/>
          <p:nvPr/>
        </p:nvSpPr>
        <p:spPr>
          <a:xfrm>
            <a:off x="8607425" y="2180590"/>
            <a:ext cx="939165" cy="447675"/>
          </a:xfrm>
          <a:prstGeom prst="rect">
            <a:avLst/>
          </a:prstGeom>
          <a:noFill/>
          <a:ln w="1905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730875" y="2819400"/>
            <a:ext cx="5154295" cy="735330"/>
          </a:xfrm>
          <a:prstGeom prst="rect">
            <a:avLst/>
          </a:prstGeom>
          <a:noFill/>
          <a:ln w="1905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 t="1051"/>
          <a:stretch>
            <a:fillRect/>
          </a:stretch>
        </p:blipFill>
        <p:spPr>
          <a:xfrm>
            <a:off x="4026535" y="1278890"/>
            <a:ext cx="7562215" cy="4651375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8" name="文本框 7"/>
          <p:cNvSpPr txBox="1"/>
          <p:nvPr/>
        </p:nvSpPr>
        <p:spPr>
          <a:xfrm>
            <a:off x="784860" y="1790700"/>
            <a:ext cx="2828925" cy="327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square" rtlCol="0" anchor="t">
            <a:spAutoFit/>
          </a:bodyPr>
          <a:p>
            <a:r>
              <a:rPr b="1" spc="-5" dirty="0">
                <a:latin typeface="方正黑体_GBK" panose="02010600010101010101" charset="-122"/>
                <a:ea typeface="方正黑体_GBK" panose="02010600010101010101" charset="-122"/>
                <a:cs typeface="方正黑体_GBK" panose="02010600010101010101" charset="-122"/>
              </a:rPr>
              <a:t>登陆选项</a:t>
            </a:r>
            <a:r>
              <a:rPr lang="en-US" b="1" spc="-5" dirty="0">
                <a:latin typeface="方正黑体_GBK" panose="02010600010101010101" charset="-122"/>
                <a:ea typeface="方正黑体_GBK" panose="02010600010101010101" charset="-122"/>
                <a:cs typeface="方正黑体_GBK" panose="02010600010101010101" charset="-122"/>
              </a:rPr>
              <a:t>:</a:t>
            </a:r>
            <a:endParaRPr lang="en-US" b="1" spc="-5" dirty="0">
              <a:latin typeface="方正黑体_GBK" panose="02010600010101010101" charset="-122"/>
              <a:ea typeface="方正黑体_GBK" panose="02010600010101010101" charset="-122"/>
              <a:cs typeface="方正黑体_GBK" panose="02010600010101010101" charset="-122"/>
            </a:endParaRPr>
          </a:p>
          <a:p>
            <a:pPr fontAlgn="auto">
              <a:lnSpc>
                <a:spcPct val="150000"/>
              </a:lnSpc>
            </a:pPr>
            <a:r>
              <a:rPr spc="-5" dirty="0">
                <a:latin typeface="方正黑体_GBK" panose="02010600010101010101" charset="-122"/>
                <a:ea typeface="方正黑体_GBK" panose="02010600010101010101" charset="-122"/>
                <a:cs typeface="方正黑体_GBK" panose="02010600010101010101" charset="-122"/>
                <a:sym typeface="+mn-ea"/>
              </a:rPr>
              <a:t>登陆选项</a:t>
            </a:r>
            <a:r>
              <a:rPr spc="-5" dirty="0">
                <a:latin typeface="方正黑体_GBK" panose="02010600010101010101" charset="-122"/>
                <a:ea typeface="方正黑体_GBK" panose="02010600010101010101" charset="-122"/>
                <a:cs typeface="方正黑体_GBK" panose="02010600010101010101" charset="-122"/>
              </a:rPr>
              <a:t>中可以修改登陆密码、设置扫码登陆、开启/关闭生物识别，生物识别栏，点击可选择禁用该功能和高级设置，点击高级设置可以打开生物特征管理工具进行相关设置</a:t>
            </a:r>
            <a:r>
              <a:rPr lang="zh-CN" spc="-5" dirty="0">
                <a:latin typeface="方正黑体_GBK" panose="02010600010101010101" charset="-122"/>
                <a:ea typeface="方正黑体_GBK" panose="02010600010101010101" charset="-122"/>
                <a:cs typeface="方正黑体_GBK" panose="02010600010101010101" charset="-122"/>
              </a:rPr>
              <a:t>。</a:t>
            </a:r>
            <a:endParaRPr lang="zh-CN" spc="-5" dirty="0">
              <a:latin typeface="方正黑体_GBK" panose="02010600010101010101" charset="-122"/>
              <a:ea typeface="方正黑体_GBK" panose="02010600010101010101" charset="-122"/>
              <a:cs typeface="方正黑体_GBK" panose="02010600010101010101" charset="-122"/>
            </a:endParaRPr>
          </a:p>
        </p:txBody>
      </p:sp>
      <p:sp>
        <p:nvSpPr>
          <p:cNvPr id="11" name="矩形 10"/>
          <p:cNvSpPr/>
          <p:nvPr>
            <p:custDataLst>
              <p:tags r:id="rId3"/>
            </p:custDataLst>
          </p:nvPr>
        </p:nvSpPr>
        <p:spPr>
          <a:xfrm>
            <a:off x="784876" y="372196"/>
            <a:ext cx="3005455" cy="521970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en-US" sz="2800" b="1" spc="200" dirty="0">
                <a:latin typeface="方正黑体_GBK" panose="02010600010101010101" charset="-122"/>
                <a:ea typeface="方正黑体_GBK" panose="02010600010101010101" charset="-122"/>
                <a:cs typeface="方正黑体_GBK" panose="02010600010101010101" charset="-122"/>
              </a:rPr>
              <a:t>账户管理</a:t>
            </a:r>
            <a:r>
              <a:rPr lang="en-US" altLang="zh-CN" sz="2000" spc="200" dirty="0">
                <a:latin typeface="方正黑体_GBK" panose="02010600010101010101" charset="-122"/>
                <a:ea typeface="方正黑体_GBK" panose="02010600010101010101" charset="-122"/>
                <a:cs typeface="方正黑体_GBK" panose="02010600010101010101" charset="-122"/>
              </a:rPr>
              <a:t>-</a:t>
            </a:r>
            <a:r>
              <a:rPr lang="zh-CN" altLang="en-US" sz="2000" spc="200" dirty="0">
                <a:latin typeface="方正黑体_GBK" panose="02010600010101010101" charset="-122"/>
                <a:ea typeface="方正黑体_GBK" panose="02010600010101010101" charset="-122"/>
                <a:cs typeface="方正黑体_GBK" panose="02010600010101010101" charset="-122"/>
              </a:rPr>
              <a:t>登录选项</a:t>
            </a:r>
            <a:endParaRPr lang="zh-CN" altLang="en-US" sz="2000" spc="200" dirty="0">
              <a:latin typeface="方正黑体_GBK" panose="02010600010101010101" charset="-122"/>
              <a:ea typeface="方正黑体_GBK" panose="02010600010101010101" charset="-122"/>
              <a:cs typeface="方正黑体_GBK" panose="02010600010101010101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内容占位符 3" descr="Screenshot_win_lin_2023-06-29_19:52:19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4567555" y="1222375"/>
            <a:ext cx="7265670" cy="4680585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3" name="内容占位符 3" descr="Screenshot_win_lin_2023-06-29_19:39:4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080" y="1222375"/>
            <a:ext cx="3989705" cy="4680585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6" name="矩形 5"/>
          <p:cNvSpPr/>
          <p:nvPr>
            <p:custDataLst>
              <p:tags r:id="rId3"/>
            </p:custDataLst>
          </p:nvPr>
        </p:nvSpPr>
        <p:spPr>
          <a:xfrm>
            <a:off x="784876" y="372196"/>
            <a:ext cx="3005455" cy="521970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en-US" sz="2800" b="1" spc="200" dirty="0"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</a:rPr>
              <a:t>账户管理</a:t>
            </a:r>
            <a:r>
              <a:rPr lang="en-US" altLang="zh-CN" sz="2000" spc="200" dirty="0"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</a:rPr>
              <a:t>-</a:t>
            </a:r>
            <a:r>
              <a:rPr lang="zh-CN" altLang="en-US" sz="2000" spc="200" dirty="0"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</a:rPr>
              <a:t>创建用户</a:t>
            </a:r>
            <a:endParaRPr lang="zh-CN" altLang="en-US" sz="2000" spc="200" dirty="0">
              <a:latin typeface="黑体" panose="02010609060101010101" pitchFamily="49" charset="-122"/>
              <a:ea typeface="黑体" panose="02010609060101010101" pitchFamily="49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" name="文本框 9"/>
          <p:cNvSpPr txBox="1"/>
          <p:nvPr/>
        </p:nvSpPr>
        <p:spPr>
          <a:xfrm>
            <a:off x="557530" y="939165"/>
            <a:ext cx="11470640" cy="9220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 fontAlgn="auto">
              <a:lnSpc>
                <a:spcPct val="15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  </a:t>
            </a:r>
            <a:r>
              <a:rPr lang="zh-CN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软件商店：</a:t>
            </a:r>
            <a:r>
              <a:rPr lang="zh-CN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是一款图形化管理工具，为用户提供软件的搜索、下载、安装、更新、卸载等一站式软件服务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可通过“开始菜单” &gt; “软件商店” &gt; 打开，并可在开始菜单右键“软件商店”进行多种选择。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34135" y="1886585"/>
            <a:ext cx="2677795" cy="417449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71770" y="1898650"/>
            <a:ext cx="6123940" cy="416242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33" name="矩形 32"/>
          <p:cNvSpPr/>
          <p:nvPr>
            <p:custDataLst>
              <p:tags r:id="rId3"/>
            </p:custDataLst>
          </p:nvPr>
        </p:nvSpPr>
        <p:spPr>
          <a:xfrm>
            <a:off x="784876" y="372196"/>
            <a:ext cx="1714500" cy="521970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en-US" sz="2800" b="1" spc="200" dirty="0"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</a:rPr>
              <a:t>软件商店</a:t>
            </a:r>
            <a:endParaRPr lang="zh-CN" sz="2800" b="1" spc="200" dirty="0">
              <a:latin typeface="黑体" panose="02010609060101010101" pitchFamily="49" charset="-122"/>
              <a:ea typeface="黑体" panose="02010609060101010101" pitchFamily="49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内容占位符 3" descr="Screenshot_win_lin_2023-06-29_18:23:49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4958080" y="875665"/>
            <a:ext cx="6802755" cy="510286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5" name="文本框 4"/>
          <p:cNvSpPr txBox="1"/>
          <p:nvPr/>
        </p:nvSpPr>
        <p:spPr>
          <a:xfrm>
            <a:off x="636270" y="2503805"/>
            <a:ext cx="404241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>
              <a:lnSpc>
                <a:spcPct val="150000"/>
              </a:lnSpc>
              <a:buNone/>
            </a:pPr>
            <a:r>
              <a:rPr lang="zh-CN" altLang="en-US">
                <a:latin typeface="方正黑体_GBK" panose="02010600010101010101" charset="-122"/>
                <a:ea typeface="方正黑体_GBK" panose="02010600010101010101" charset="-122"/>
              </a:rPr>
              <a:t>软件商店是个人用户日常检索、安装、管理软件的最佳平台</a:t>
            </a:r>
            <a:endParaRPr lang="zh-CN" altLang="en-US">
              <a:latin typeface="方正黑体_GBK" panose="02010600010101010101" charset="-122"/>
              <a:ea typeface="方正黑体_GBK" panose="02010600010101010101" charset="-122"/>
            </a:endParaRPr>
          </a:p>
        </p:txBody>
      </p:sp>
      <p:sp>
        <p:nvSpPr>
          <p:cNvPr id="3" name="矩形 2"/>
          <p:cNvSpPr/>
          <p:nvPr>
            <p:custDataLst>
              <p:tags r:id="rId2"/>
            </p:custDataLst>
          </p:nvPr>
        </p:nvSpPr>
        <p:spPr>
          <a:xfrm>
            <a:off x="784876" y="372196"/>
            <a:ext cx="3005455" cy="521970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en-US" sz="2800" b="1" spc="200" dirty="0">
                <a:latin typeface="方正黑体_GBK" panose="02010600010101010101" charset="-122"/>
                <a:ea typeface="方正黑体_GBK" panose="02010600010101010101" charset="-122"/>
                <a:cs typeface="方正黑体_GBK" panose="02010600010101010101" charset="-122"/>
              </a:rPr>
              <a:t>软件管理</a:t>
            </a:r>
            <a:r>
              <a:rPr lang="en-US" altLang="zh-CN" sz="2000" spc="200" dirty="0">
                <a:latin typeface="方正黑体_GBK" panose="02010600010101010101" charset="-122"/>
                <a:ea typeface="方正黑体_GBK" panose="02010600010101010101" charset="-122"/>
                <a:cs typeface="方正黑体_GBK" panose="02010600010101010101" charset="-122"/>
              </a:rPr>
              <a:t>-</a:t>
            </a:r>
            <a:r>
              <a:rPr lang="zh-CN" altLang="en-US" sz="2000" spc="200" dirty="0">
                <a:latin typeface="方正黑体_GBK" panose="02010600010101010101" charset="-122"/>
                <a:ea typeface="方正黑体_GBK" panose="02010600010101010101" charset="-122"/>
                <a:cs typeface="方正黑体_GBK" panose="02010600010101010101" charset="-122"/>
              </a:rPr>
              <a:t>软件商店</a:t>
            </a:r>
            <a:endParaRPr lang="zh-CN" altLang="en-US" sz="2000" spc="200" dirty="0">
              <a:latin typeface="方正黑体_GBK" panose="02010600010101010101" charset="-122"/>
              <a:ea typeface="方正黑体_GBK" panose="02010600010101010101" charset="-122"/>
              <a:cs typeface="方正黑体_GBK" panose="02010600010101010101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内容占位符 3" descr="Screenshot_win_lin_2023-06-29_18:26:40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4973955" y="896620"/>
            <a:ext cx="6747510" cy="506095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5" name="文本框 4"/>
          <p:cNvSpPr txBox="1"/>
          <p:nvPr/>
        </p:nvSpPr>
        <p:spPr>
          <a:xfrm>
            <a:off x="490220" y="2647950"/>
            <a:ext cx="402145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>
              <a:lnSpc>
                <a:spcPct val="150000"/>
              </a:lnSpc>
              <a:buNone/>
            </a:pPr>
            <a:r>
              <a:rPr lang="zh-CN" altLang="en-US">
                <a:latin typeface="方正黑体_GBK" panose="02010600010101010101" charset="-122"/>
                <a:ea typeface="方正黑体_GBK" panose="02010600010101010101" charset="-122"/>
              </a:rPr>
              <a:t>商店支持通过关键字检索用户所需要的各类应用</a:t>
            </a:r>
            <a:endParaRPr lang="zh-CN" altLang="en-US">
              <a:latin typeface="方正黑体_GBK" panose="02010600010101010101" charset="-122"/>
              <a:ea typeface="方正黑体_GBK" panose="02010600010101010101" charset="-122"/>
            </a:endParaRPr>
          </a:p>
        </p:txBody>
      </p:sp>
      <p:sp>
        <p:nvSpPr>
          <p:cNvPr id="3" name="矩形 2"/>
          <p:cNvSpPr/>
          <p:nvPr>
            <p:custDataLst>
              <p:tags r:id="rId2"/>
            </p:custDataLst>
          </p:nvPr>
        </p:nvSpPr>
        <p:spPr>
          <a:xfrm>
            <a:off x="784876" y="372196"/>
            <a:ext cx="3284855" cy="521970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en-US" sz="2800" b="1" spc="200" dirty="0">
                <a:latin typeface="方正黑体_GBK" panose="02010600010101010101" charset="-122"/>
                <a:ea typeface="方正黑体_GBK" panose="02010600010101010101" charset="-122"/>
                <a:cs typeface="方正黑体_GBK" panose="02010600010101010101" charset="-122"/>
              </a:rPr>
              <a:t>软件管理</a:t>
            </a:r>
            <a:r>
              <a:rPr lang="en-US" altLang="zh-CN" sz="2000" spc="200" dirty="0">
                <a:latin typeface="方正黑体_GBK" panose="02010600010101010101" charset="-122"/>
                <a:ea typeface="方正黑体_GBK" panose="02010600010101010101" charset="-122"/>
                <a:cs typeface="方正黑体_GBK" panose="02010600010101010101" charset="-122"/>
              </a:rPr>
              <a:t>-</a:t>
            </a:r>
            <a:r>
              <a:rPr lang="zh-CN" altLang="en-US" sz="2000" spc="200" dirty="0">
                <a:latin typeface="方正黑体_GBK" panose="02010600010101010101" charset="-122"/>
                <a:ea typeface="方正黑体_GBK" panose="02010600010101010101" charset="-122"/>
                <a:cs typeface="方正黑体_GBK" panose="02010600010101010101" charset="-122"/>
              </a:rPr>
              <a:t>关键字检索</a:t>
            </a:r>
            <a:endParaRPr lang="zh-CN" altLang="en-US" sz="2000" spc="200" dirty="0">
              <a:latin typeface="方正黑体_GBK" panose="02010600010101010101" charset="-122"/>
              <a:ea typeface="方正黑体_GBK" panose="02010600010101010101" charset="-122"/>
              <a:cs typeface="方正黑体_GBK" panose="02010600010101010101" charset="-122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内容占位符 3" descr="Screenshot_win_lin_2023-06-29_18:24:26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5123815" y="1047115"/>
            <a:ext cx="6586855" cy="494093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5" name="文本框 4"/>
          <p:cNvSpPr txBox="1"/>
          <p:nvPr/>
        </p:nvSpPr>
        <p:spPr>
          <a:xfrm>
            <a:off x="584200" y="2519045"/>
            <a:ext cx="420116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>
              <a:lnSpc>
                <a:spcPct val="150000"/>
              </a:lnSpc>
              <a:buNone/>
            </a:pPr>
            <a:r>
              <a:rPr lang="zh-CN" altLang="en-US">
                <a:latin typeface="方正黑体_GBK" panose="02010600010101010101" charset="-122"/>
                <a:ea typeface="方正黑体_GBK" panose="02010600010101010101" charset="-122"/>
              </a:rPr>
              <a:t>在软件管理界面，可以管理已安装组件的批量更新</a:t>
            </a:r>
            <a:endParaRPr lang="zh-CN" altLang="en-US">
              <a:latin typeface="方正黑体_GBK" panose="02010600010101010101" charset="-122"/>
              <a:ea typeface="方正黑体_GBK" panose="02010600010101010101" charset="-122"/>
            </a:endParaRPr>
          </a:p>
        </p:txBody>
      </p:sp>
      <p:sp>
        <p:nvSpPr>
          <p:cNvPr id="3" name="矩形 2"/>
          <p:cNvSpPr/>
          <p:nvPr>
            <p:custDataLst>
              <p:tags r:id="rId2"/>
            </p:custDataLst>
          </p:nvPr>
        </p:nvSpPr>
        <p:spPr>
          <a:xfrm>
            <a:off x="784876" y="372196"/>
            <a:ext cx="3005455" cy="521970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en-US" sz="2800" b="1" spc="200" dirty="0">
                <a:latin typeface="方正黑体_GBK" panose="02010600010101010101" charset="-122"/>
                <a:ea typeface="方正黑体_GBK" panose="02010600010101010101" charset="-122"/>
                <a:cs typeface="方正黑体_GBK" panose="02010600010101010101" charset="-122"/>
              </a:rPr>
              <a:t>软件管理</a:t>
            </a:r>
            <a:r>
              <a:rPr lang="en-US" altLang="zh-CN" sz="2000" spc="200" dirty="0">
                <a:latin typeface="方正黑体_GBK" panose="02010600010101010101" charset="-122"/>
                <a:ea typeface="方正黑体_GBK" panose="02010600010101010101" charset="-122"/>
                <a:cs typeface="方正黑体_GBK" panose="02010600010101010101" charset="-122"/>
              </a:rPr>
              <a:t>-</a:t>
            </a:r>
            <a:r>
              <a:rPr lang="zh-CN" altLang="en-US" sz="2000" spc="200" dirty="0">
                <a:latin typeface="方正黑体_GBK" panose="02010600010101010101" charset="-122"/>
                <a:ea typeface="方正黑体_GBK" panose="02010600010101010101" charset="-122"/>
                <a:cs typeface="方正黑体_GBK" panose="02010600010101010101" charset="-122"/>
              </a:rPr>
              <a:t>软件更新</a:t>
            </a:r>
            <a:endParaRPr lang="zh-CN" altLang="en-US" sz="2000" spc="200" dirty="0">
              <a:latin typeface="方正黑体_GBK" panose="02010600010101010101" charset="-122"/>
              <a:ea typeface="方正黑体_GBK" panose="02010600010101010101" charset="-122"/>
              <a:cs typeface="方正黑体_GBK" panose="02010600010101010101" charset="-122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内容占位符 3" descr="Screenshot_win_lin_2023-06-29_18:24:48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5033645" y="945515"/>
            <a:ext cx="6696710" cy="502285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5" name="文本框 4"/>
          <p:cNvSpPr txBox="1"/>
          <p:nvPr/>
        </p:nvSpPr>
        <p:spPr>
          <a:xfrm>
            <a:off x="629285" y="2703195"/>
            <a:ext cx="414147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>
              <a:lnSpc>
                <a:spcPct val="150000"/>
              </a:lnSpc>
              <a:buNone/>
            </a:pPr>
            <a:r>
              <a:rPr lang="zh-CN" altLang="en-US">
                <a:latin typeface="方正黑体_GBK" panose="02010600010101010101" charset="-122"/>
                <a:ea typeface="方正黑体_GBK" panose="02010600010101010101" charset="-122"/>
                <a:sym typeface="+mn-ea"/>
              </a:rPr>
              <a:t>在软件管理界面，可以管理已安装组件的卸载</a:t>
            </a:r>
            <a:endParaRPr lang="zh-CN" altLang="en-US">
              <a:latin typeface="方正黑体_GBK" panose="02010600010101010101" charset="-122"/>
              <a:ea typeface="方正黑体_GBK" panose="02010600010101010101" charset="-122"/>
              <a:sym typeface="+mn-ea"/>
            </a:endParaRPr>
          </a:p>
        </p:txBody>
      </p:sp>
      <p:sp>
        <p:nvSpPr>
          <p:cNvPr id="3" name="矩形 2"/>
          <p:cNvSpPr/>
          <p:nvPr>
            <p:custDataLst>
              <p:tags r:id="rId2"/>
            </p:custDataLst>
          </p:nvPr>
        </p:nvSpPr>
        <p:spPr>
          <a:xfrm>
            <a:off x="784876" y="372196"/>
            <a:ext cx="3005455" cy="521970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en-US" sz="2800" b="1" spc="200" dirty="0">
                <a:latin typeface="方正黑体_GBK" panose="02010600010101010101" charset="-122"/>
                <a:ea typeface="方正黑体_GBK" panose="02010600010101010101" charset="-122"/>
                <a:cs typeface="方正黑体_GBK" panose="02010600010101010101" charset="-122"/>
              </a:rPr>
              <a:t>软件管理</a:t>
            </a:r>
            <a:r>
              <a:rPr lang="en-US" altLang="zh-CN" sz="2000" spc="200" dirty="0">
                <a:latin typeface="方正黑体_GBK" panose="02010600010101010101" charset="-122"/>
                <a:ea typeface="方正黑体_GBK" panose="02010600010101010101" charset="-122"/>
                <a:cs typeface="方正黑体_GBK" panose="02010600010101010101" charset="-122"/>
              </a:rPr>
              <a:t>-</a:t>
            </a:r>
            <a:r>
              <a:rPr lang="zh-CN" altLang="en-US" sz="2000" spc="200" dirty="0">
                <a:latin typeface="方正黑体_GBK" panose="02010600010101010101" charset="-122"/>
                <a:ea typeface="方正黑体_GBK" panose="02010600010101010101" charset="-122"/>
                <a:cs typeface="方正黑体_GBK" panose="02010600010101010101" charset="-122"/>
              </a:rPr>
              <a:t>软件卸载</a:t>
            </a:r>
            <a:endParaRPr lang="zh-CN" altLang="en-US" sz="2000" spc="200" dirty="0">
              <a:latin typeface="方正黑体_GBK" panose="02010600010101010101" charset="-122"/>
              <a:ea typeface="方正黑体_GBK" panose="02010600010101010101" charset="-122"/>
              <a:cs typeface="方正黑体_GBK" panose="02010600010101010101" charset="-122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内容占位符 3" descr="Screenshot_win_lin_2023-06-29_18:49:25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4916805" y="898525"/>
            <a:ext cx="6822440" cy="511746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5" name="文本框 4"/>
          <p:cNvSpPr txBox="1"/>
          <p:nvPr/>
        </p:nvSpPr>
        <p:spPr>
          <a:xfrm>
            <a:off x="565785" y="2558415"/>
            <a:ext cx="4101465" cy="1337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>
              <a:lnSpc>
                <a:spcPct val="150000"/>
              </a:lnSpc>
              <a:buNone/>
            </a:pPr>
            <a:r>
              <a:rPr lang="zh-CN">
                <a:latin typeface="方正黑体_GBK" panose="02010600010101010101" charset="-122"/>
                <a:ea typeface="方正黑体_GBK" panose="02010600010101010101" charset="-122"/>
                <a:cs typeface="方正黑体_GBK" panose="02010600010101010101" charset="-122"/>
              </a:rPr>
              <a:t>银河麒麟操作系统</a:t>
            </a:r>
            <a:r>
              <a:rPr lang="en-US" altLang="zh-CN">
                <a:latin typeface="方正黑体_GBK" panose="02010600010101010101" charset="-122"/>
                <a:ea typeface="方正黑体_GBK" panose="02010600010101010101" charset="-122"/>
                <a:cs typeface="方正黑体_GBK" panose="02010600010101010101" charset="-122"/>
              </a:rPr>
              <a:t> V10 </a:t>
            </a:r>
            <a:r>
              <a:rPr lang="zh-CN" altLang="en-US">
                <a:latin typeface="方正黑体_GBK" panose="02010600010101010101" charset="-122"/>
                <a:ea typeface="方正黑体_GBK" panose="02010600010101010101" charset="-122"/>
                <a:cs typeface="方正黑体_GBK" panose="02010600010101010101" charset="-122"/>
              </a:rPr>
              <a:t>默认使用</a:t>
            </a:r>
            <a:r>
              <a:rPr lang="en-US" altLang="zh-CN">
                <a:latin typeface="方正黑体_GBK" panose="02010600010101010101" charset="-122"/>
                <a:ea typeface="方正黑体_GBK" panose="02010600010101010101" charset="-122"/>
                <a:cs typeface="方正黑体_GBK" panose="02010600010101010101" charset="-122"/>
              </a:rPr>
              <a:t> DEB </a:t>
            </a:r>
            <a:r>
              <a:rPr lang="zh-CN" altLang="en-US">
                <a:latin typeface="方正黑体_GBK" panose="02010600010101010101" charset="-122"/>
                <a:ea typeface="方正黑体_GBK" panose="02010600010101010101" charset="-122"/>
                <a:cs typeface="方正黑体_GBK" panose="02010600010101010101" charset="-122"/>
              </a:rPr>
              <a:t>软件包格式，双击</a:t>
            </a:r>
            <a:r>
              <a:rPr lang="en-US" altLang="zh-CN">
                <a:latin typeface="方正黑体_GBK" panose="02010600010101010101" charset="-122"/>
                <a:ea typeface="方正黑体_GBK" panose="02010600010101010101" charset="-122"/>
                <a:cs typeface="方正黑体_GBK" panose="02010600010101010101" charset="-122"/>
              </a:rPr>
              <a:t> DEB </a:t>
            </a:r>
            <a:r>
              <a:rPr lang="zh-CN" altLang="en-US">
                <a:latin typeface="方正黑体_GBK" panose="02010600010101010101" charset="-122"/>
                <a:ea typeface="方正黑体_GBK" panose="02010600010101010101" charset="-122"/>
                <a:cs typeface="方正黑体_GBK" panose="02010600010101010101" charset="-122"/>
              </a:rPr>
              <a:t>软件包，会弹出我们的软件包安装器界面</a:t>
            </a:r>
            <a:endParaRPr lang="zh-CN" altLang="en-US">
              <a:latin typeface="方正黑体_GBK" panose="02010600010101010101" charset="-122"/>
              <a:ea typeface="方正黑体_GBK" panose="02010600010101010101" charset="-122"/>
              <a:cs typeface="方正黑体_GBK" panose="02010600010101010101" charset="-122"/>
            </a:endParaRPr>
          </a:p>
        </p:txBody>
      </p:sp>
      <p:cxnSp>
        <p:nvCxnSpPr>
          <p:cNvPr id="6" name="直接箭头连接符 5"/>
          <p:cNvCxnSpPr/>
          <p:nvPr/>
        </p:nvCxnSpPr>
        <p:spPr>
          <a:xfrm flipH="1" flipV="1">
            <a:off x="10801350" y="3338195"/>
            <a:ext cx="514350" cy="466725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矩形 2"/>
          <p:cNvSpPr/>
          <p:nvPr>
            <p:custDataLst>
              <p:tags r:id="rId2"/>
            </p:custDataLst>
          </p:nvPr>
        </p:nvSpPr>
        <p:spPr>
          <a:xfrm>
            <a:off x="784876" y="372196"/>
            <a:ext cx="3881755" cy="521970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en-US" sz="2800" b="1" spc="200" dirty="0">
                <a:latin typeface="方正黑体_GBK" panose="02010600010101010101" charset="-122"/>
                <a:ea typeface="方正黑体_GBK" panose="02010600010101010101" charset="-122"/>
                <a:cs typeface="方正黑体_GBK" panose="02010600010101010101" charset="-122"/>
              </a:rPr>
              <a:t>软件管理</a:t>
            </a:r>
            <a:r>
              <a:rPr lang="en-US" altLang="zh-CN" sz="2000" spc="200" dirty="0">
                <a:latin typeface="方正黑体_GBK" panose="02010600010101010101" charset="-122"/>
                <a:ea typeface="方正黑体_GBK" panose="02010600010101010101" charset="-122"/>
                <a:cs typeface="方正黑体_GBK" panose="02010600010101010101" charset="-122"/>
              </a:rPr>
              <a:t>-DEB</a:t>
            </a:r>
            <a:r>
              <a:rPr lang="zh-CN" altLang="en-US" sz="2000" spc="200" dirty="0">
                <a:latin typeface="方正黑体_GBK" panose="02010600010101010101" charset="-122"/>
                <a:ea typeface="方正黑体_GBK" panose="02010600010101010101" charset="-122"/>
                <a:cs typeface="方正黑体_GBK" panose="02010600010101010101" charset="-122"/>
              </a:rPr>
              <a:t>软件包安装</a:t>
            </a:r>
            <a:endParaRPr lang="zh-CN" altLang="en-US" sz="2000" spc="200" dirty="0">
              <a:latin typeface="方正黑体_GBK" panose="02010600010101010101" charset="-122"/>
              <a:ea typeface="方正黑体_GBK" panose="02010600010101010101" charset="-122"/>
              <a:cs typeface="方正黑体_GBK" panose="02010600010101010101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86562" y="789099"/>
            <a:ext cx="94869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x-none" altLang="zh-CN" sz="2800" b="1" i="0" spc="200" baseline="0" dirty="0">
                <a:solidFill>
                  <a:srgbClr val="ED2B3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目录</a:t>
            </a:r>
            <a:endParaRPr lang="zh-CN" altLang="en-US" sz="2800" b="1" i="0" spc="200" baseline="0" dirty="0">
              <a:solidFill>
                <a:srgbClr val="ED2B3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pSp>
        <p:nvGrpSpPr>
          <p:cNvPr id="7" name="组合 6"/>
          <p:cNvGrpSpPr/>
          <p:nvPr>
            <p:custDataLst>
              <p:tags r:id="rId1"/>
            </p:custDataLst>
          </p:nvPr>
        </p:nvGrpSpPr>
        <p:grpSpPr>
          <a:xfrm>
            <a:off x="1560830" y="2058035"/>
            <a:ext cx="6400800" cy="2395220"/>
            <a:chOff x="1741" y="2233"/>
            <a:chExt cx="10080" cy="3772"/>
          </a:xfrm>
        </p:grpSpPr>
        <p:grpSp>
          <p:nvGrpSpPr>
            <p:cNvPr id="62467" name="组合 5"/>
            <p:cNvGrpSpPr/>
            <p:nvPr>
              <p:custDataLst>
                <p:tags r:id="rId2"/>
              </p:custDataLst>
            </p:nvPr>
          </p:nvGrpSpPr>
          <p:grpSpPr>
            <a:xfrm>
              <a:off x="1741" y="2233"/>
              <a:ext cx="9676" cy="1212"/>
              <a:chOff x="668338" y="2395538"/>
              <a:chExt cx="6144259" cy="769441"/>
            </a:xfrm>
          </p:grpSpPr>
          <p:sp>
            <p:nvSpPr>
              <p:cNvPr id="62468" name="文本框 15"/>
              <p:cNvSpPr txBox="1"/>
              <p:nvPr>
                <p:custDataLst>
                  <p:tags r:id="rId3"/>
                </p:custDataLst>
              </p:nvPr>
            </p:nvSpPr>
            <p:spPr>
              <a:xfrm>
                <a:off x="668338" y="2395538"/>
                <a:ext cx="809837" cy="76944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 anchorCtr="0">
                <a:spAutoFit/>
              </a:bodyPr>
              <a:p>
                <a:pPr eaLnBrk="0" hangingPunct="0"/>
                <a:r>
                  <a:rPr lang="en-US" altLang="zh-CN" sz="4400" dirty="0">
                    <a:solidFill>
                      <a:srgbClr val="1E2327"/>
                    </a:solidFill>
                    <a:latin typeface="Century Gothic" panose="020B0502020202020204" pitchFamily="34" charset="0"/>
                    <a:ea typeface="微软雅黑" panose="020B0503020204020204" pitchFamily="34" charset="-122"/>
                  </a:rPr>
                  <a:t>01</a:t>
                </a:r>
                <a:endParaRPr lang="zh-CN" altLang="en-US" sz="4400" dirty="0">
                  <a:solidFill>
                    <a:srgbClr val="1E2327"/>
                  </a:solidFill>
                  <a:latin typeface="Century Gothic" panose="020B05020202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62469" name="文本框 16"/>
              <p:cNvSpPr txBox="1"/>
              <p:nvPr>
                <p:custDataLst>
                  <p:tags r:id="rId4"/>
                </p:custDataLst>
              </p:nvPr>
            </p:nvSpPr>
            <p:spPr>
              <a:xfrm>
                <a:off x="1663383" y="2531818"/>
                <a:ext cx="5149214" cy="49688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ctr" anchorCtr="0">
                <a:spAutoFit/>
              </a:bodyPr>
              <a:p>
                <a:pPr eaLnBrk="0" hangingPunct="0">
                  <a:lnSpc>
                    <a:spcPct val="110000"/>
                  </a:lnSpc>
                </a:pPr>
                <a:r>
                  <a:rPr lang="zh-CN" sz="2400" b="1" spc="300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  <a:sym typeface="+mn-ea"/>
                  </a:rPr>
                  <a:t>系统基础使用</a:t>
                </a:r>
                <a:endParaRPr lang="zh-CN" sz="2400" b="1" spc="300" dirty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endParaRPr>
              </a:p>
            </p:txBody>
          </p:sp>
          <p:cxnSp>
            <p:nvCxnSpPr>
              <p:cNvPr id="62470" name="直线连接符 17"/>
              <p:cNvCxnSpPr/>
              <p:nvPr>
                <p:custDataLst>
                  <p:tags r:id="rId5"/>
                </p:custDataLst>
              </p:nvPr>
            </p:nvCxnSpPr>
            <p:spPr>
              <a:xfrm>
                <a:off x="1552575" y="2539752"/>
                <a:ext cx="0" cy="481013"/>
              </a:xfrm>
              <a:prstGeom prst="line">
                <a:avLst/>
              </a:prstGeom>
              <a:ln w="12700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</p:cxnSp>
        </p:grpSp>
        <p:grpSp>
          <p:nvGrpSpPr>
            <p:cNvPr id="62471" name="组合 7"/>
            <p:cNvGrpSpPr/>
            <p:nvPr>
              <p:custDataLst>
                <p:tags r:id="rId6"/>
              </p:custDataLst>
            </p:nvPr>
          </p:nvGrpSpPr>
          <p:grpSpPr>
            <a:xfrm>
              <a:off x="1741" y="4795"/>
              <a:ext cx="10081" cy="1210"/>
              <a:chOff x="3525839" y="2354263"/>
              <a:chExt cx="6401434" cy="767855"/>
            </a:xfrm>
          </p:grpSpPr>
          <p:sp>
            <p:nvSpPr>
              <p:cNvPr id="62472" name="文本框 19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4520884" y="2490538"/>
                <a:ext cx="5406389" cy="49688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ctr" anchorCtr="0">
                <a:spAutoFit/>
              </a:bodyPr>
              <a:p>
                <a:pPr eaLnBrk="0" hangingPunct="0">
                  <a:lnSpc>
                    <a:spcPct val="110000"/>
                  </a:lnSpc>
                </a:pPr>
                <a:r>
                  <a:rPr lang="zh-CN" altLang="en-US" sz="2400" b="1" spc="300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  <a:sym typeface="+mn-ea"/>
                  </a:rPr>
                  <a:t>高频问题</a:t>
                </a:r>
                <a:endParaRPr lang="zh-CN" altLang="en-US" sz="2400" b="1" spc="300" dirty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endParaRPr>
              </a:p>
            </p:txBody>
          </p:sp>
          <p:sp>
            <p:nvSpPr>
              <p:cNvPr id="62473" name="文本框 20"/>
              <p:cNvSpPr txBox="1"/>
              <p:nvPr>
                <p:custDataLst>
                  <p:tags r:id="rId8"/>
                </p:custDataLst>
              </p:nvPr>
            </p:nvSpPr>
            <p:spPr>
              <a:xfrm>
                <a:off x="3525839" y="2354263"/>
                <a:ext cx="802640" cy="76785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 anchorCtr="0">
                <a:spAutoFit/>
              </a:bodyPr>
              <a:p>
                <a:pPr eaLnBrk="0" hangingPunct="0"/>
                <a:r>
                  <a:rPr lang="en-US" altLang="zh-CN" sz="4400" dirty="0">
                    <a:solidFill>
                      <a:srgbClr val="1E2327"/>
                    </a:solidFill>
                    <a:latin typeface="Century Gothic" panose="020B0502020202020204" pitchFamily="34" charset="0"/>
                    <a:ea typeface="微软雅黑" panose="020B0503020204020204" pitchFamily="34" charset="-122"/>
                  </a:rPr>
                  <a:t>03</a:t>
                </a:r>
                <a:endParaRPr lang="zh-CN" altLang="en-US" sz="4400" dirty="0">
                  <a:solidFill>
                    <a:srgbClr val="1E2327"/>
                  </a:solidFill>
                  <a:latin typeface="Century Gothic" panose="020B0502020202020204" pitchFamily="34" charset="0"/>
                  <a:ea typeface="微软雅黑" panose="020B0503020204020204" pitchFamily="34" charset="-122"/>
                </a:endParaRPr>
              </a:p>
            </p:txBody>
          </p:sp>
          <p:cxnSp>
            <p:nvCxnSpPr>
              <p:cNvPr id="62474" name="直线连接符 21"/>
              <p:cNvCxnSpPr/>
              <p:nvPr>
                <p:custDataLst>
                  <p:tags r:id="rId9"/>
                </p:custDataLst>
              </p:nvPr>
            </p:nvCxnSpPr>
            <p:spPr>
              <a:xfrm>
                <a:off x="4410076" y="2499271"/>
                <a:ext cx="0" cy="479425"/>
              </a:xfrm>
              <a:prstGeom prst="line">
                <a:avLst/>
              </a:prstGeom>
              <a:ln w="12700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</p:cxnSp>
        </p:grpSp>
        <p:grpSp>
          <p:nvGrpSpPr>
            <p:cNvPr id="3" name="组合 7"/>
            <p:cNvGrpSpPr/>
            <p:nvPr>
              <p:custDataLst>
                <p:tags r:id="rId10"/>
              </p:custDataLst>
            </p:nvPr>
          </p:nvGrpSpPr>
          <p:grpSpPr>
            <a:xfrm>
              <a:off x="1741" y="3515"/>
              <a:ext cx="10081" cy="1210"/>
              <a:chOff x="3525839" y="2354263"/>
              <a:chExt cx="6401434" cy="767855"/>
            </a:xfrm>
          </p:grpSpPr>
          <p:sp>
            <p:nvSpPr>
              <p:cNvPr id="4" name="文本框 19"/>
              <p:cNvSpPr txBox="1"/>
              <p:nvPr>
                <p:custDataLst>
                  <p:tags r:id="rId11"/>
                </p:custDataLst>
              </p:nvPr>
            </p:nvSpPr>
            <p:spPr>
              <a:xfrm>
                <a:off x="4520884" y="2490538"/>
                <a:ext cx="5406389" cy="49688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ctr" anchorCtr="0">
                <a:spAutoFit/>
              </a:bodyPr>
              <a:p>
                <a:pPr eaLnBrk="0" hangingPunct="0">
                  <a:lnSpc>
                    <a:spcPct val="110000"/>
                  </a:lnSpc>
                </a:pPr>
                <a:r>
                  <a:rPr lang="zh-CN" altLang="en-US" sz="2400" b="1" spc="300" dirty="0"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  <a:sym typeface="+mn-ea"/>
                  </a:rPr>
                  <a:t>常见的软件替代</a:t>
                </a:r>
                <a:endParaRPr lang="en-US" altLang="zh-CN" sz="2400" b="1" spc="300" dirty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endParaRPr>
              </a:p>
            </p:txBody>
          </p:sp>
          <p:sp>
            <p:nvSpPr>
              <p:cNvPr id="5" name="文本框 20"/>
              <p:cNvSpPr txBox="1"/>
              <p:nvPr>
                <p:custDataLst>
                  <p:tags r:id="rId12"/>
                </p:custDataLst>
              </p:nvPr>
            </p:nvSpPr>
            <p:spPr>
              <a:xfrm>
                <a:off x="3525839" y="2354263"/>
                <a:ext cx="802640" cy="76785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 anchorCtr="0">
                <a:spAutoFit/>
              </a:bodyPr>
              <a:p>
                <a:pPr eaLnBrk="0" hangingPunct="0"/>
                <a:r>
                  <a:rPr lang="en-US" altLang="zh-CN" sz="4400" dirty="0">
                    <a:solidFill>
                      <a:srgbClr val="1E2327"/>
                    </a:solidFill>
                    <a:latin typeface="Century Gothic" panose="020B0502020202020204" pitchFamily="34" charset="0"/>
                    <a:ea typeface="微软雅黑" panose="020B0503020204020204" pitchFamily="34" charset="-122"/>
                  </a:rPr>
                  <a:t>02</a:t>
                </a:r>
                <a:endParaRPr lang="zh-CN" altLang="en-US" sz="4400" dirty="0">
                  <a:solidFill>
                    <a:srgbClr val="1E2327"/>
                  </a:solidFill>
                  <a:latin typeface="Century Gothic" panose="020B0502020202020204" pitchFamily="34" charset="0"/>
                  <a:ea typeface="微软雅黑" panose="020B0503020204020204" pitchFamily="34" charset="-122"/>
                </a:endParaRPr>
              </a:p>
            </p:txBody>
          </p:sp>
          <p:cxnSp>
            <p:nvCxnSpPr>
              <p:cNvPr id="6" name="直线连接符 21"/>
              <p:cNvCxnSpPr/>
              <p:nvPr>
                <p:custDataLst>
                  <p:tags r:id="rId13"/>
                </p:custDataLst>
              </p:nvPr>
            </p:nvCxnSpPr>
            <p:spPr>
              <a:xfrm>
                <a:off x="4410076" y="2499271"/>
                <a:ext cx="0" cy="479425"/>
              </a:xfrm>
              <a:prstGeom prst="line">
                <a:avLst/>
              </a:prstGeom>
              <a:ln w="12700" cap="flat" cmpd="sng">
                <a:solidFill>
                  <a:srgbClr val="000000"/>
                </a:solidFill>
                <a:prstDash val="solid"/>
                <a:miter/>
                <a:headEnd type="none" w="med" len="med"/>
                <a:tailEnd type="none" w="med" len="med"/>
              </a:ln>
            </p:spPr>
          </p:cxnSp>
        </p:grpSp>
      </p:grpSp>
      <p:pic>
        <p:nvPicPr>
          <p:cNvPr id="11" name="图片 10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8971915" y="196850"/>
            <a:ext cx="2910205" cy="960755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" name="文本框 18"/>
          <p:cNvSpPr txBox="1"/>
          <p:nvPr/>
        </p:nvSpPr>
        <p:spPr>
          <a:xfrm>
            <a:off x="508000" y="892810"/>
            <a:ext cx="11262360" cy="13220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buClrTx/>
              <a:buSzTx/>
              <a:buNone/>
            </a:pPr>
            <a:r>
              <a:rPr lang="en-US" sz="1600" spc="-5" dirty="0">
                <a:latin typeface="方正黑体_GBK" panose="02010600010101010101" charset="-122"/>
                <a:ea typeface="方正黑体_GBK" panose="02010600010101010101" charset="-122"/>
                <a:cs typeface="方正黑体_GBK" panose="02010600010101010101" charset="-122"/>
              </a:rPr>
              <a:t>       </a:t>
            </a:r>
            <a:r>
              <a:rPr sz="1600" spc="-5" dirty="0">
                <a:latin typeface="方正黑体_GBK" panose="02010600010101010101" charset="-122"/>
                <a:ea typeface="方正黑体_GBK" panose="02010600010101010101" charset="-122"/>
                <a:cs typeface="方正黑体_GBK" panose="02010600010101010101" charset="-122"/>
              </a:rPr>
              <a:t>在“网络”设置中可以对“有线网络、无线网络、代理、VPN、移动热点”的相关配置进行管理。您可以创建、修改、删除网络连接或代理，或将本机网络连接通过热点方式供其他设备连接使用。</a:t>
            </a:r>
            <a:endParaRPr sz="1600" spc="-5" dirty="0">
              <a:latin typeface="方正黑体_GBK" panose="02010600010101010101" charset="-122"/>
              <a:ea typeface="方正黑体_GBK" panose="02010600010101010101" charset="-122"/>
              <a:cs typeface="方正黑体_GBK" panose="02010600010101010101" charset="-122"/>
            </a:endParaRPr>
          </a:p>
          <a:p>
            <a:pPr marL="285750" indent="-285750" algn="l">
              <a:buClrTx/>
              <a:buSzTx/>
              <a:buFont typeface="Arial" panose="020B0604020202020204" pitchFamily="34" charset="0"/>
              <a:buChar char="•"/>
            </a:pPr>
            <a:r>
              <a:rPr sz="1600" b="1" spc="-5" dirty="0">
                <a:latin typeface="方正黑体_GBK" panose="02010600010101010101" charset="-122"/>
                <a:ea typeface="方正黑体_GBK" panose="02010600010101010101" charset="-122"/>
                <a:cs typeface="方正黑体_GBK" panose="02010600010101010101" charset="-122"/>
              </a:rPr>
              <a:t>有线网络</a:t>
            </a:r>
            <a:endParaRPr sz="1600" b="1" spc="-5" dirty="0">
              <a:latin typeface="方正黑体_GBK" panose="02010600010101010101" charset="-122"/>
              <a:ea typeface="方正黑体_GBK" panose="02010600010101010101" charset="-122"/>
              <a:cs typeface="方正黑体_GBK" panose="02010600010101010101" charset="-122"/>
            </a:endParaRPr>
          </a:p>
          <a:p>
            <a:pPr algn="l">
              <a:buClrTx/>
              <a:buSzTx/>
              <a:buNone/>
            </a:pPr>
            <a:r>
              <a:rPr lang="en-US" sz="1600" spc="-5" dirty="0">
                <a:latin typeface="方正黑体_GBK" panose="02010600010101010101" charset="-122"/>
                <a:ea typeface="方正黑体_GBK" panose="02010600010101010101" charset="-122"/>
                <a:cs typeface="方正黑体_GBK" panose="02010600010101010101" charset="-122"/>
              </a:rPr>
              <a:t>      </a:t>
            </a:r>
            <a:r>
              <a:rPr sz="1600" spc="-5" dirty="0">
                <a:latin typeface="方正黑体_GBK" panose="02010600010101010101" charset="-122"/>
                <a:ea typeface="方正黑体_GBK" panose="02010600010101010101" charset="-122"/>
                <a:cs typeface="方正黑体_GBK" panose="02010600010101010101" charset="-122"/>
              </a:rPr>
              <a:t>设置本机有线网络连接，当网线插入本机时，有线网络自动开启，如本机有多个网卡，开启使用的网卡后，可进行有线网络连接的配置，方式如下：</a:t>
            </a:r>
            <a:endParaRPr sz="1600" spc="-5" dirty="0">
              <a:latin typeface="方正黑体_GBK" panose="02010600010101010101" charset="-122"/>
              <a:ea typeface="方正黑体_GBK" panose="02010600010101010101" charset="-122"/>
              <a:cs typeface="方正黑体_GBK" panose="02010600010101010101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074420" y="3408680"/>
            <a:ext cx="4149090" cy="2575560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21" name="图片 20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4610735" y="2059940"/>
            <a:ext cx="2234565" cy="2654300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22" name="图片 2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5223510" y="3978275"/>
            <a:ext cx="2279650" cy="2698750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23" name="图片 22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7874000" y="2607310"/>
            <a:ext cx="3095625" cy="3676650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4" name="文本框 23"/>
          <p:cNvSpPr txBox="1"/>
          <p:nvPr/>
        </p:nvSpPr>
        <p:spPr>
          <a:xfrm>
            <a:off x="3724910" y="3040380"/>
            <a:ext cx="59753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latin typeface="方正黑体_GBK" panose="02010600010101010101" charset="-122"/>
                <a:ea typeface="方正黑体_GBK" panose="02010600010101010101" charset="-122"/>
              </a:rPr>
              <a:t>1</a:t>
            </a:r>
            <a:endParaRPr lang="en-US" altLang="zh-CN">
              <a:solidFill>
                <a:srgbClr val="FF0000"/>
              </a:solidFill>
              <a:latin typeface="方正黑体_GBK" panose="02010600010101010101" charset="-122"/>
              <a:ea typeface="方正黑体_GBK" panose="02010600010101010101" charset="-122"/>
            </a:endParaRPr>
          </a:p>
        </p:txBody>
      </p:sp>
      <p:sp>
        <p:nvSpPr>
          <p:cNvPr id="25" name="文本框 24"/>
          <p:cNvSpPr txBox="1"/>
          <p:nvPr>
            <p:custDataLst>
              <p:tags r:id="rId9"/>
            </p:custDataLst>
          </p:nvPr>
        </p:nvSpPr>
        <p:spPr>
          <a:xfrm>
            <a:off x="4255135" y="5394325"/>
            <a:ext cx="59753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latin typeface="方正黑体_GBK" panose="02010600010101010101" charset="-122"/>
                <a:ea typeface="方正黑体_GBK" panose="02010600010101010101" charset="-122"/>
              </a:rPr>
              <a:t>2</a:t>
            </a:r>
            <a:endParaRPr lang="en-US" altLang="zh-CN">
              <a:solidFill>
                <a:srgbClr val="FF0000"/>
              </a:solidFill>
              <a:latin typeface="方正黑体_GBK" panose="02010600010101010101" charset="-122"/>
              <a:ea typeface="方正黑体_GBK" panose="02010600010101010101" charset="-122"/>
            </a:endParaRPr>
          </a:p>
        </p:txBody>
      </p:sp>
      <p:cxnSp>
        <p:nvCxnSpPr>
          <p:cNvPr id="26" name="直接箭头连接符 25"/>
          <p:cNvCxnSpPr/>
          <p:nvPr/>
        </p:nvCxnSpPr>
        <p:spPr>
          <a:xfrm>
            <a:off x="6859270" y="3303270"/>
            <a:ext cx="1020445" cy="0"/>
          </a:xfrm>
          <a:prstGeom prst="straightConnector1">
            <a:avLst/>
          </a:prstGeom>
          <a:ln w="28575">
            <a:solidFill>
              <a:srgbClr val="FF0000"/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箭头连接符 26"/>
          <p:cNvCxnSpPr/>
          <p:nvPr>
            <p:custDataLst>
              <p:tags r:id="rId10"/>
            </p:custDataLst>
          </p:nvPr>
        </p:nvCxnSpPr>
        <p:spPr>
          <a:xfrm flipV="1">
            <a:off x="3558540" y="5739130"/>
            <a:ext cx="1664335" cy="9525"/>
          </a:xfrm>
          <a:prstGeom prst="straightConnector1">
            <a:avLst/>
          </a:prstGeom>
          <a:ln w="28575">
            <a:solidFill>
              <a:srgbClr val="FF0000"/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箭头连接符 27"/>
          <p:cNvCxnSpPr/>
          <p:nvPr>
            <p:custDataLst>
              <p:tags r:id="rId11"/>
            </p:custDataLst>
          </p:nvPr>
        </p:nvCxnSpPr>
        <p:spPr>
          <a:xfrm>
            <a:off x="3558540" y="4643755"/>
            <a:ext cx="0" cy="1104900"/>
          </a:xfrm>
          <a:prstGeom prst="straightConnector1">
            <a:avLst/>
          </a:prstGeom>
          <a:ln w="28575">
            <a:solidFill>
              <a:srgbClr val="FF0000"/>
            </a:solidFill>
            <a:prstDash val="sysDash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箭头连接符 28"/>
          <p:cNvCxnSpPr/>
          <p:nvPr>
            <p:custDataLst>
              <p:tags r:id="rId12"/>
            </p:custDataLst>
          </p:nvPr>
        </p:nvCxnSpPr>
        <p:spPr>
          <a:xfrm flipH="1">
            <a:off x="3554095" y="3036570"/>
            <a:ext cx="4445" cy="1371600"/>
          </a:xfrm>
          <a:prstGeom prst="straightConnector1">
            <a:avLst/>
          </a:prstGeom>
          <a:ln w="28575">
            <a:solidFill>
              <a:srgbClr val="FF0000"/>
            </a:solidFill>
            <a:prstDash val="sysDash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箭头连接符 29"/>
          <p:cNvCxnSpPr/>
          <p:nvPr>
            <p:custDataLst>
              <p:tags r:id="rId13"/>
            </p:custDataLst>
          </p:nvPr>
        </p:nvCxnSpPr>
        <p:spPr>
          <a:xfrm>
            <a:off x="3549650" y="3046095"/>
            <a:ext cx="1047115" cy="6985"/>
          </a:xfrm>
          <a:prstGeom prst="straightConnector1">
            <a:avLst/>
          </a:prstGeom>
          <a:ln w="28575">
            <a:solidFill>
              <a:srgbClr val="FF0000"/>
            </a:solidFill>
            <a:prstDash val="sys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矩形 30"/>
          <p:cNvSpPr/>
          <p:nvPr/>
        </p:nvSpPr>
        <p:spPr>
          <a:xfrm>
            <a:off x="3282950" y="4415790"/>
            <a:ext cx="597535" cy="220345"/>
          </a:xfrm>
          <a:prstGeom prst="rect">
            <a:avLst/>
          </a:prstGeom>
          <a:noFill/>
          <a:ln w="28575">
            <a:solidFill>
              <a:srgbClr val="FF0000"/>
            </a:solidFill>
            <a:prstDash val="sysDash"/>
          </a:ln>
        </p:spPr>
        <p:txBody>
          <a:bodyPr wrap="none" rtlCol="0" anchor="t">
            <a:noAutofit/>
          </a:bodyPr>
          <a:p>
            <a:pPr algn="ctr"/>
            <a:endParaRPr lang="en-US" altLang="zh-CN" sz="7200" b="1">
              <a:solidFill>
                <a:schemeClr val="bg2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latin typeface="方正黑体_GBK" panose="02010600010101010101" charset="-122"/>
              <a:ea typeface="方正黑体_GBK" panose="02010600010101010101" charset="-122"/>
            </a:endParaRPr>
          </a:p>
        </p:txBody>
      </p:sp>
      <p:cxnSp>
        <p:nvCxnSpPr>
          <p:cNvPr id="32" name="直接箭头连接符 31"/>
          <p:cNvCxnSpPr/>
          <p:nvPr>
            <p:custDataLst>
              <p:tags r:id="rId14"/>
            </p:custDataLst>
          </p:nvPr>
        </p:nvCxnSpPr>
        <p:spPr>
          <a:xfrm flipV="1">
            <a:off x="7261860" y="3312160"/>
            <a:ext cx="10795" cy="666115"/>
          </a:xfrm>
          <a:prstGeom prst="straightConnector1">
            <a:avLst/>
          </a:prstGeom>
          <a:ln w="28575">
            <a:solidFill>
              <a:srgbClr val="FF0000"/>
            </a:solidFill>
            <a:prstDash val="sysDash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矩形 2"/>
          <p:cNvSpPr/>
          <p:nvPr>
            <p:custDataLst>
              <p:tags r:id="rId15"/>
            </p:custDataLst>
          </p:nvPr>
        </p:nvSpPr>
        <p:spPr>
          <a:xfrm>
            <a:off x="784876" y="372196"/>
            <a:ext cx="3771265" cy="521970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en-US" sz="2800" b="1" spc="200" dirty="0">
                <a:latin typeface="方正黑体_GBK" panose="02010600010101010101" charset="-122"/>
                <a:ea typeface="方正黑体_GBK" panose="02010600010101010101" charset="-122"/>
                <a:cs typeface="方正黑体_GBK" panose="02010600010101010101" charset="-122"/>
              </a:rPr>
              <a:t>系统网络配置</a:t>
            </a:r>
            <a:r>
              <a:rPr lang="en-US" altLang="zh-CN" sz="2000" spc="200" dirty="0">
                <a:latin typeface="方正黑体_GBK" panose="02010600010101010101" charset="-122"/>
                <a:ea typeface="方正黑体_GBK" panose="02010600010101010101" charset="-122"/>
                <a:cs typeface="方正黑体_GBK" panose="02010600010101010101" charset="-122"/>
              </a:rPr>
              <a:t>-</a:t>
            </a:r>
            <a:r>
              <a:rPr lang="zh-CN" altLang="en-US" sz="2000" spc="200" dirty="0">
                <a:latin typeface="方正黑体_GBK" panose="02010600010101010101" charset="-122"/>
                <a:ea typeface="方正黑体_GBK" panose="02010600010101010101" charset="-122"/>
                <a:cs typeface="方正黑体_GBK" panose="02010600010101010101" charset="-122"/>
              </a:rPr>
              <a:t>有线网络</a:t>
            </a:r>
            <a:endParaRPr lang="zh-CN" altLang="en-US" sz="2000" spc="200" dirty="0">
              <a:latin typeface="方正黑体_GBK" panose="02010600010101010101" charset="-122"/>
              <a:ea typeface="方正黑体_GBK" panose="02010600010101010101" charset="-122"/>
              <a:cs typeface="方正黑体_GBK" panose="02010600010101010101" charset="-122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422910" y="894080"/>
            <a:ext cx="6096000" cy="706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sz="2000" b="1" spc="-5" dirty="0">
                <a:latin typeface="方正黑体_GBK" panose="02010600010101010101" charset="-122"/>
                <a:ea typeface="方正黑体_GBK" panose="02010600010101010101" charset="-122"/>
                <a:cs typeface="方正黑体_GBK" panose="02010600010101010101" charset="-122"/>
              </a:rPr>
              <a:t>      </a:t>
            </a:r>
            <a:r>
              <a:rPr sz="2000" b="1" spc="-5" dirty="0">
                <a:latin typeface="方正黑体_GBK" panose="02010600010101010101" charset="-122"/>
                <a:ea typeface="方正黑体_GBK" panose="02010600010101010101" charset="-122"/>
                <a:cs typeface="方正黑体_GBK" panose="02010600010101010101" charset="-122"/>
              </a:rPr>
              <a:t>在“</a:t>
            </a:r>
            <a:r>
              <a:rPr lang="zh-CN" sz="2000" b="1" spc="-5" dirty="0">
                <a:latin typeface="方正黑体_GBK" panose="02010600010101010101" charset="-122"/>
                <a:ea typeface="方正黑体_GBK" panose="02010600010101010101" charset="-122"/>
                <a:cs typeface="方正黑体_GBK" panose="02010600010101010101" charset="-122"/>
              </a:rPr>
              <a:t>备份还原</a:t>
            </a:r>
            <a:r>
              <a:rPr sz="2000" b="1" spc="-5" dirty="0">
                <a:latin typeface="方正黑体_GBK" panose="02010600010101010101" charset="-122"/>
                <a:ea typeface="方正黑体_GBK" panose="02010600010101010101" charset="-122"/>
                <a:cs typeface="方正黑体_GBK" panose="02010600010101010101" charset="-122"/>
              </a:rPr>
              <a:t>”设置中，可进行“</a:t>
            </a:r>
            <a:r>
              <a:rPr lang="zh-CN" sz="2000" b="1" spc="-5" dirty="0">
                <a:latin typeface="方正黑体_GBK" panose="02010600010101010101" charset="-122"/>
                <a:ea typeface="方正黑体_GBK" panose="02010600010101010101" charset="-122"/>
                <a:cs typeface="方正黑体_GBK" panose="02010600010101010101" charset="-122"/>
              </a:rPr>
              <a:t>备份</a:t>
            </a:r>
            <a:r>
              <a:rPr sz="2000" b="1" spc="-5" dirty="0">
                <a:latin typeface="方正黑体_GBK" panose="02010600010101010101" charset="-122"/>
                <a:ea typeface="方正黑体_GBK" panose="02010600010101010101" charset="-122"/>
                <a:cs typeface="方正黑体_GBK" panose="02010600010101010101" charset="-122"/>
              </a:rPr>
              <a:t>”、</a:t>
            </a:r>
            <a:r>
              <a:rPr lang="zh-CN" sz="2000" b="1" spc="-5" dirty="0">
                <a:latin typeface="方正黑体_GBK" panose="02010600010101010101" charset="-122"/>
                <a:ea typeface="方正黑体_GBK" panose="02010600010101010101" charset="-122"/>
                <a:cs typeface="方正黑体_GBK" panose="02010600010101010101" charset="-122"/>
              </a:rPr>
              <a:t>“还原</a:t>
            </a:r>
            <a:r>
              <a:rPr sz="2000" b="1" spc="-5" dirty="0">
                <a:latin typeface="方正黑体_GBK" panose="02010600010101010101" charset="-122"/>
                <a:ea typeface="方正黑体_GBK" panose="02010600010101010101" charset="-122"/>
                <a:cs typeface="方正黑体_GBK" panose="02010600010101010101" charset="-122"/>
              </a:rPr>
              <a:t>”的相关配置</a:t>
            </a:r>
            <a:endParaRPr sz="2000" b="1" spc="-5" dirty="0">
              <a:latin typeface="方正黑体_GBK" panose="02010600010101010101" charset="-122"/>
              <a:ea typeface="方正黑体_GBK" panose="02010600010101010101" charset="-122"/>
              <a:cs typeface="方正黑体_GBK" panose="0201060001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49910" y="1592580"/>
            <a:ext cx="5049520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 fontAlgn="auto">
              <a:lnSpc>
                <a:spcPct val="150000"/>
              </a:lnSpc>
              <a:buClrTx/>
              <a:buSzTx/>
              <a:buNone/>
            </a:pPr>
            <a:r>
              <a:rPr lang="en-US" sz="1600" spc="-5" dirty="0">
                <a:latin typeface="方正黑体_GBK" panose="02010600010101010101" charset="-122"/>
                <a:ea typeface="方正黑体_GBK" panose="02010600010101010101" charset="-122"/>
                <a:cs typeface="方正黑体_GBK" panose="02010600010101010101" charset="-122"/>
              </a:rPr>
              <a:t>       </a:t>
            </a:r>
            <a:r>
              <a:rPr sz="1600" spc="-5" dirty="0">
                <a:latin typeface="方正黑体_GBK" panose="02010600010101010101" charset="-122"/>
                <a:ea typeface="方正黑体_GBK" panose="02010600010101010101" charset="-122"/>
                <a:cs typeface="方正黑体_GBK" panose="02010600010101010101" charset="-122"/>
              </a:rPr>
              <a:t>可以创建系统、数据的备份，还原历史备份。点击“开始备份”或“开始还原”会自动打开备份还原工具，您可以进行系统备份、系统还原、数据备份、数据还原等操作。</a:t>
            </a:r>
            <a:endParaRPr sz="1600" spc="-5" dirty="0">
              <a:latin typeface="方正黑体_GBK" panose="02010600010101010101" charset="-122"/>
              <a:ea typeface="方正黑体_GBK" panose="02010600010101010101" charset="-122"/>
              <a:cs typeface="方正黑体_GBK" panose="02010600010101010101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4375" y="3122930"/>
            <a:ext cx="4601210" cy="285686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8" name="矩形 7"/>
          <p:cNvSpPr/>
          <p:nvPr>
            <p:custDataLst>
              <p:tags r:id="rId2"/>
            </p:custDataLst>
          </p:nvPr>
        </p:nvSpPr>
        <p:spPr>
          <a:xfrm>
            <a:off x="784876" y="372196"/>
            <a:ext cx="1714500" cy="521970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en-US" sz="2800" b="1" spc="200" dirty="0">
                <a:latin typeface="方正黑体_GBK" panose="02010600010101010101" charset="-122"/>
                <a:ea typeface="方正黑体_GBK" panose="02010600010101010101" charset="-122"/>
                <a:cs typeface="微软雅黑" panose="020B0503020204020204" pitchFamily="34" charset="-122"/>
              </a:rPr>
              <a:t>备份还原</a:t>
            </a:r>
            <a:endParaRPr lang="zh-CN" altLang="en-US" sz="2800" b="1" spc="200" dirty="0">
              <a:latin typeface="方正黑体_GBK" panose="02010600010101010101" charset="-122"/>
              <a:ea typeface="方正黑体_GBK" panose="02010600010101010101" charset="-122"/>
              <a:cs typeface="微软雅黑" panose="020B0503020204020204" pitchFamily="3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5081270" y="352425"/>
            <a:ext cx="5857240" cy="3240405"/>
            <a:chOff x="8002" y="555"/>
            <a:chExt cx="9224" cy="5103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416" y="555"/>
              <a:ext cx="6810" cy="4541"/>
            </a:xfrm>
            <a:prstGeom prst="rect">
              <a:avLst/>
            </a:prstGeo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</p:pic>
        <p:cxnSp>
          <p:nvCxnSpPr>
            <p:cNvPr id="12" name="直接箭头连接符 11"/>
            <p:cNvCxnSpPr>
              <a:endCxn id="10" idx="1"/>
            </p:cNvCxnSpPr>
            <p:nvPr/>
          </p:nvCxnSpPr>
          <p:spPr>
            <a:xfrm flipV="1">
              <a:off x="8002" y="2826"/>
              <a:ext cx="2414" cy="2832"/>
            </a:xfrm>
            <a:prstGeom prst="straightConnector1">
              <a:avLst/>
            </a:prstGeom>
            <a:ln w="38100">
              <a:tailEnd type="arrow" w="med" len="med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15" name="组合 14"/>
          <p:cNvGrpSpPr/>
          <p:nvPr/>
        </p:nvGrpSpPr>
        <p:grpSpPr>
          <a:xfrm>
            <a:off x="5081270" y="3357880"/>
            <a:ext cx="5857240" cy="2895600"/>
            <a:chOff x="8002" y="5288"/>
            <a:chExt cx="9224" cy="4560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386" y="5288"/>
              <a:ext cx="6840" cy="4560"/>
            </a:xfrm>
            <a:prstGeom prst="rect">
              <a:avLst/>
            </a:prstGeo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</p:pic>
        <p:cxnSp>
          <p:nvCxnSpPr>
            <p:cNvPr id="13" name="直接箭头连接符 12"/>
            <p:cNvCxnSpPr>
              <a:endCxn id="11" idx="1"/>
            </p:cNvCxnSpPr>
            <p:nvPr/>
          </p:nvCxnSpPr>
          <p:spPr>
            <a:xfrm>
              <a:off x="8002" y="6206"/>
              <a:ext cx="2384" cy="1362"/>
            </a:xfrm>
            <a:prstGeom prst="straightConnector1">
              <a:avLst/>
            </a:prstGeom>
            <a:ln w="38100">
              <a:tailEnd type="arrow" w="med" len="med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" name="文本框 9"/>
          <p:cNvSpPr txBox="1"/>
          <p:nvPr/>
        </p:nvSpPr>
        <p:spPr>
          <a:xfrm>
            <a:off x="785495" y="938530"/>
            <a:ext cx="1054036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 </a:t>
            </a:r>
            <a:r>
              <a:rPr lang="zh-CN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归档管理器：</a:t>
            </a:r>
            <a:r>
              <a:rPr lang="zh-CN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可对文件进行压缩和解压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，可通过“开始菜单” &gt; “归档管理器” &gt; 打开。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5" name="图片 4" descr="2021-04-14_18-17-36"/>
          <p:cNvPicPr>
            <a:picLocks noChangeAspect="1"/>
          </p:cNvPicPr>
          <p:nvPr/>
        </p:nvPicPr>
        <p:blipFill>
          <a:blip r:embed="rId1"/>
          <a:srcRect t="40673" r="80189" b="5017"/>
          <a:stretch>
            <a:fillRect/>
          </a:stretch>
        </p:blipFill>
        <p:spPr>
          <a:xfrm>
            <a:off x="1140460" y="1660525"/>
            <a:ext cx="2804160" cy="432435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21680" y="1641475"/>
            <a:ext cx="5116195" cy="441706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3" name="矩形 2"/>
          <p:cNvSpPr/>
          <p:nvPr>
            <p:custDataLst>
              <p:tags r:id="rId3"/>
            </p:custDataLst>
          </p:nvPr>
        </p:nvSpPr>
        <p:spPr>
          <a:xfrm>
            <a:off x="784876" y="372196"/>
            <a:ext cx="3284855" cy="521970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en-US" sz="2800" b="1" spc="200" dirty="0"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</a:rPr>
              <a:t>压缩工具</a:t>
            </a:r>
            <a:r>
              <a:rPr lang="en-US" altLang="zh-CN" sz="2000" spc="200" dirty="0"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</a:rPr>
              <a:t>-</a:t>
            </a:r>
            <a:r>
              <a:rPr lang="zh-CN" altLang="en-US" sz="2000" spc="200" dirty="0"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</a:rPr>
              <a:t>归档管理器</a:t>
            </a:r>
            <a:endParaRPr lang="zh-CN" altLang="en-US" sz="2000" spc="200" dirty="0">
              <a:latin typeface="黑体" panose="02010609060101010101" pitchFamily="49" charset="-122"/>
              <a:ea typeface="黑体" panose="02010609060101010101" pitchFamily="49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784876" y="373809"/>
            <a:ext cx="897890" cy="521970"/>
          </a:xfrm>
          <a:prstGeom prst="rect">
            <a:avLst/>
          </a:prstGeom>
        </p:spPr>
        <p:txBody>
          <a:bodyPr wrap="none">
            <a:spAutoFit/>
          </a:bodyPr>
          <a:p>
            <a:pPr lvl="0" algn="l">
              <a:buClrTx/>
              <a:buSzTx/>
              <a:buFontTx/>
            </a:pPr>
            <a:r>
              <a:rPr kumimoji="1"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刻录</a:t>
            </a:r>
            <a:endParaRPr kumimoji="1" lang="zh-CN" altLang="en-US" sz="2800" b="1" spc="2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57530" y="938530"/>
            <a:ext cx="11296015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 fontAlgn="auto">
              <a:lnSpc>
                <a:spcPct val="200000"/>
              </a:lnSpc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 </a:t>
            </a:r>
            <a:r>
              <a:rPr lang="zh-CN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光盘刻录：</a:t>
            </a:r>
            <a:r>
              <a:rPr lang="zh-CN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是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Linux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下光盘刻录的软件，</a:t>
            </a:r>
            <a:r>
              <a:rPr lang="zh-CN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其主要实现包括镜像创建、数据刻录、数据追加刻录、镜像刻录、镜像提取和光盘复制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，可通过“开始菜单” &gt; “刻录” &gt; 打开。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3" name="图片 2" descr="2021-12-27_15-54-0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33780" y="2146935"/>
            <a:ext cx="2491105" cy="393128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6" name="图片 5" descr="2021-12-27_15-54-4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80330" y="2131060"/>
            <a:ext cx="5995670" cy="394716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" name="文本框 9"/>
          <p:cNvSpPr txBox="1"/>
          <p:nvPr/>
        </p:nvSpPr>
        <p:spPr>
          <a:xfrm>
            <a:off x="557530" y="938530"/>
            <a:ext cx="5754370" cy="38982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l" fontAlgn="auto">
              <a:lnSpc>
                <a:spcPct val="150000"/>
              </a:lnSpc>
            </a:pPr>
            <a:r>
              <a:rPr lang="zh-CN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数据刻录：</a:t>
            </a:r>
            <a:r>
              <a:rPr lang="zh-CN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将数据文件刻录至光盘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。</a:t>
            </a:r>
            <a:endParaRPr lang="zh-CN" altLang="zh-CN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indent="0" algn="l" fontAlgn="auto">
              <a:lnSpc>
                <a:spcPct val="150000"/>
              </a:lnSpc>
            </a:pPr>
            <a:r>
              <a:rPr lang="zh-CN" altLang="zh-CN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镜像刻录：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将光盘镜像刻录至光盘。</a:t>
            </a:r>
            <a:endParaRPr lang="zh-CN" altLang="zh-CN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indent="0" algn="l" fontAlgn="auto">
              <a:lnSpc>
                <a:spcPct val="150000"/>
              </a:lnSpc>
            </a:pPr>
            <a:r>
              <a:rPr lang="zh-CN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光盘刻录步骤：</a:t>
            </a:r>
            <a:endParaRPr lang="zh-CN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298450" indent="-285750" fontAlgn="auto">
              <a:lnSpc>
                <a:spcPct val="150000"/>
              </a:lnSpc>
              <a:spcBef>
                <a:spcPts val="105"/>
              </a:spcBef>
              <a:buFont typeface="Arial" panose="020B0604020202020204" pitchFamily="34" charset="0"/>
              <a:buChar char="•"/>
            </a:pPr>
            <a:r>
              <a:rPr lang="zh-CN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依次点击开始菜单→光盘刻录器</a:t>
            </a:r>
            <a:endParaRPr lang="zh-CN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298450" indent="-285750" fontAlgn="auto">
              <a:lnSpc>
                <a:spcPct val="150000"/>
              </a:lnSpc>
              <a:spcBef>
                <a:spcPts val="105"/>
              </a:spcBef>
              <a:buFont typeface="Arial" panose="020B0604020202020204" pitchFamily="34" charset="0"/>
              <a:buChar char="•"/>
            </a:pPr>
            <a:r>
              <a:rPr lang="zh-CN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点击“数据刻录”或者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“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镜像刻录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”</a:t>
            </a:r>
            <a:r>
              <a:rPr lang="zh-CN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按钮</a:t>
            </a:r>
            <a:endParaRPr lang="zh-CN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298450" indent="-285750" fontAlgn="auto">
              <a:lnSpc>
                <a:spcPct val="150000"/>
              </a:lnSpc>
              <a:spcBef>
                <a:spcPts val="105"/>
              </a:spcBef>
              <a:buFont typeface="Arial" panose="020B0604020202020204" pitchFamily="34" charset="0"/>
              <a:buChar char="•"/>
            </a:pPr>
            <a:r>
              <a:rPr lang="zh-CN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点击左上角的“添加”按钮，选择需要刻录的文件后点击“打开”按钮</a:t>
            </a:r>
            <a:endParaRPr lang="zh-CN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298450" indent="-285750" fontAlgn="auto">
              <a:lnSpc>
                <a:spcPct val="150000"/>
              </a:lnSpc>
              <a:spcBef>
                <a:spcPts val="105"/>
              </a:spcBef>
              <a:buFont typeface="Arial" panose="020B0604020202020204" pitchFamily="34" charset="0"/>
              <a:buChar char="•"/>
            </a:pPr>
            <a:r>
              <a:rPr lang="zh-CN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点击创建镜像</a:t>
            </a:r>
            <a:endParaRPr lang="zh-CN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298450" indent="-285750" fontAlgn="auto">
              <a:lnSpc>
                <a:spcPct val="150000"/>
              </a:lnSpc>
              <a:spcBef>
                <a:spcPts val="105"/>
              </a:spcBef>
              <a:buFont typeface="Arial" panose="020B0604020202020204" pitchFamily="34" charset="0"/>
              <a:buChar char="•"/>
            </a:pPr>
            <a:r>
              <a:rPr lang="zh-CN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刻录完成后光盘自动弹出。</a:t>
            </a:r>
            <a:endParaRPr lang="zh-CN" altLang="zh-CN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7" name="object 12"/>
          <p:cNvSpPr txBox="1"/>
          <p:nvPr/>
        </p:nvSpPr>
        <p:spPr>
          <a:xfrm>
            <a:off x="647700" y="4860925"/>
            <a:ext cx="9960610" cy="1179830"/>
          </a:xfrm>
          <a:prstGeom prst="rect">
            <a:avLst/>
          </a:prstGeom>
        </p:spPr>
        <p:txBody>
          <a:bodyPr vert="horz" wrap="square" lIns="0" tIns="31114" rIns="0" bIns="0" rtlCol="0">
            <a:spAutoFit/>
          </a:bodyPr>
          <a:p>
            <a:pPr marL="12700">
              <a:lnSpc>
                <a:spcPct val="100000"/>
              </a:lnSpc>
              <a:spcBef>
                <a:spcPts val="245"/>
              </a:spcBef>
            </a:pPr>
            <a:r>
              <a:rPr lang="zh-CN" sz="18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注意：</a:t>
            </a:r>
            <a:endParaRPr lang="zh-CN" sz="18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99085" marR="5080" indent="-287020" fontAlgn="auto">
              <a:lnSpc>
                <a:spcPct val="150000"/>
              </a:lnSpc>
              <a:spcBef>
                <a:spcPts val="325"/>
              </a:spcBef>
              <a:buFont typeface="Wingdings" panose="05000000000000000000"/>
              <a:buChar char=""/>
              <a:tabLst>
                <a:tab pos="299720" algn="l"/>
              </a:tabLst>
            </a:pPr>
            <a:r>
              <a:rPr lang="zh-CN" sz="18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勾选“不关闭盘片以稍后添加另外的文件”可使 光盘在下一次刻录时进行续刻；</a:t>
            </a:r>
            <a:endParaRPr lang="zh-CN" sz="18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99085" indent="-287020" fontAlgn="auto">
              <a:lnSpc>
                <a:spcPct val="150000"/>
              </a:lnSpc>
              <a:buFont typeface="Wingdings" panose="05000000000000000000"/>
              <a:buChar char=""/>
              <a:tabLst>
                <a:tab pos="299720" algn="l"/>
              </a:tabLst>
            </a:pPr>
            <a:r>
              <a:rPr lang="zh-CN" sz="18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勾选“使用Burn-Proof”可降低刻录失败风险。</a:t>
            </a:r>
            <a:endParaRPr lang="zh-CN" sz="18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图片 6" descr="2021-04-14_18-29-1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67475" y="1048385"/>
            <a:ext cx="5507990" cy="366839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3" name="矩形 2"/>
          <p:cNvSpPr/>
          <p:nvPr>
            <p:custDataLst>
              <p:tags r:id="rId2"/>
            </p:custDataLst>
          </p:nvPr>
        </p:nvSpPr>
        <p:spPr>
          <a:xfrm>
            <a:off x="784876" y="372196"/>
            <a:ext cx="3005455" cy="521970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en-US" sz="2800" b="1" spc="200" dirty="0"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</a:rPr>
              <a:t>光盘刻录</a:t>
            </a:r>
            <a:r>
              <a:rPr lang="en-US" altLang="zh-CN" sz="2000" spc="200" dirty="0"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</a:rPr>
              <a:t>-</a:t>
            </a:r>
            <a:r>
              <a:rPr lang="zh-CN" altLang="en-US" sz="2000" spc="200" dirty="0"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</a:rPr>
              <a:t>刻录说明</a:t>
            </a:r>
            <a:endParaRPr lang="zh-CN" altLang="en-US" sz="2000" spc="200" dirty="0">
              <a:latin typeface="黑体" panose="02010609060101010101" pitchFamily="49" charset="-122"/>
              <a:ea typeface="黑体" panose="02010609060101010101" pitchFamily="49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87445" y="956310"/>
            <a:ext cx="7655560" cy="478599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7" name="矩形 6"/>
          <p:cNvSpPr/>
          <p:nvPr>
            <p:custDataLst>
              <p:tags r:id="rId2"/>
            </p:custDataLst>
          </p:nvPr>
        </p:nvSpPr>
        <p:spPr>
          <a:xfrm>
            <a:off x="784876" y="372196"/>
            <a:ext cx="1714500" cy="521970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en-US" sz="2800" b="1" spc="200" dirty="0"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</a:rPr>
              <a:t>麒麟管家</a:t>
            </a:r>
            <a:endParaRPr lang="zh-CN" altLang="en-US" sz="2000" spc="200" dirty="0">
              <a:latin typeface="黑体" panose="02010609060101010101" pitchFamily="49" charset="-122"/>
              <a:ea typeface="黑体" panose="02010609060101010101" pitchFamily="49" charset="-122"/>
              <a:cs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08330" y="1384935"/>
            <a:ext cx="2663190" cy="29997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麒麟管家是一款提供问题反馈、电脑故障排查、故障修复、电脑垃圾清理及系统小工具的应用，可以帮助您更好的使用电脑。</a:t>
            </a:r>
            <a:endParaRPr lang="en-US" altLang="zh-CN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矩形 6"/>
          <p:cNvSpPr/>
          <p:nvPr>
            <p:custDataLst>
              <p:tags r:id="rId1"/>
            </p:custDataLst>
          </p:nvPr>
        </p:nvSpPr>
        <p:spPr>
          <a:xfrm>
            <a:off x="784876" y="372196"/>
            <a:ext cx="1714500" cy="521970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en-US" sz="2800" b="1" spc="200" dirty="0"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</a:rPr>
              <a:t>麒麟管家</a:t>
            </a:r>
            <a:endParaRPr lang="zh-CN" altLang="en-US" sz="2000" spc="200" dirty="0">
              <a:latin typeface="黑体" panose="02010609060101010101" pitchFamily="49" charset="-122"/>
              <a:ea typeface="黑体" panose="02010609060101010101" pitchFamily="49" charset="-122"/>
              <a:cs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88340" y="868680"/>
            <a:ext cx="2663190" cy="50774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dirty="0">
                <a:latin typeface="黑体" panose="02010609060101010101" pitchFamily="49" charset="-122"/>
                <a:ea typeface="黑体" panose="02010609060101010101" pitchFamily="49" charset="-122"/>
              </a:rPr>
              <a:t>问题反馈界面可提交当前遇到的系统问题类型、问题描述等信息。在高级模式里可以进行更细致的问题描述。</a:t>
            </a:r>
            <a:endParaRPr lang="zh-CN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zh-CN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dirty="0">
                <a:latin typeface="黑体" panose="02010609060101010101" pitchFamily="49" charset="-122"/>
                <a:ea typeface="黑体" panose="02010609060101010101" pitchFamily="49" charset="-122"/>
              </a:rPr>
              <a:t>在线客服可以自动回复您当前遇到的问题。</a:t>
            </a:r>
            <a:endParaRPr lang="zh-CN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zh-CN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dirty="0">
                <a:latin typeface="黑体" panose="02010609060101010101" pitchFamily="49" charset="-122"/>
                <a:ea typeface="黑体" panose="02010609060101010101" pitchFamily="49" charset="-122"/>
              </a:rPr>
              <a:t>自助服务可以获取更多反馈渠道。</a:t>
            </a:r>
            <a:endParaRPr lang="zh-CN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zh-CN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55035" y="773430"/>
            <a:ext cx="3881755" cy="242633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09840" y="773430"/>
            <a:ext cx="3927475" cy="241109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54400" y="3515360"/>
            <a:ext cx="3881755" cy="247650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74915" y="3515995"/>
            <a:ext cx="3961765" cy="247650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矩形 3"/>
          <p:cNvSpPr/>
          <p:nvPr/>
        </p:nvSpPr>
        <p:spPr>
          <a:xfrm>
            <a:off x="557657" y="396034"/>
            <a:ext cx="89809" cy="41702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>
              <a:latin typeface="方正黑体_GBK" panose="02010600010101010101" charset="-122"/>
              <a:ea typeface="方正黑体_GBK" panose="0201060001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 t="653"/>
          <a:stretch>
            <a:fillRect/>
          </a:stretch>
        </p:blipFill>
        <p:spPr>
          <a:xfrm>
            <a:off x="508000" y="892810"/>
            <a:ext cx="5794375" cy="3414395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216150" y="1647825"/>
            <a:ext cx="5770880" cy="3415030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4018915" y="2361565"/>
            <a:ext cx="5810885" cy="3417570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9" name="图片 8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5893435" y="3213735"/>
            <a:ext cx="5802630" cy="3418840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0" name="文本框 9"/>
          <p:cNvSpPr txBox="1"/>
          <p:nvPr/>
        </p:nvSpPr>
        <p:spPr>
          <a:xfrm>
            <a:off x="508000" y="4368165"/>
            <a:ext cx="6096000" cy="17995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sz="1400" b="1" spc="-5" dirty="0">
                <a:latin typeface="方正黑体_GBK" panose="02010600010101010101" charset="-122"/>
                <a:ea typeface="方正黑体_GBK" panose="02010600010101010101" charset="-122"/>
                <a:cs typeface="宋体" panose="02010600030101010101" pitchFamily="2" charset="-122"/>
              </a:rPr>
              <a:t>工具箱</a:t>
            </a:r>
            <a:endParaRPr sz="1400" b="1" spc="-5" dirty="0">
              <a:latin typeface="方正黑体_GBK" panose="02010600010101010101" charset="-122"/>
              <a:ea typeface="方正黑体_GBK" panose="02010600010101010101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sz="1400" spc="-5" dirty="0">
                <a:latin typeface="方正黑体_GBK" panose="02010600010101010101" charset="-122"/>
                <a:ea typeface="方正黑体_GBK" panose="02010600010101010101" charset="-122"/>
                <a:cs typeface="宋体" panose="02010600030101010101" pitchFamily="2" charset="-122"/>
              </a:rPr>
              <a:t>提供了整机信息，</a:t>
            </a:r>
            <a:endParaRPr sz="1400" spc="-5" dirty="0">
              <a:latin typeface="方正黑体_GBK" panose="02010600010101010101" charset="-122"/>
              <a:ea typeface="方正黑体_GBK" panose="02010600010101010101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sz="1400" spc="-5" dirty="0">
                <a:latin typeface="方正黑体_GBK" panose="02010600010101010101" charset="-122"/>
                <a:ea typeface="方正黑体_GBK" panose="02010600010101010101" charset="-122"/>
                <a:cs typeface="宋体" panose="02010600030101010101" pitchFamily="2" charset="-122"/>
              </a:rPr>
              <a:t>硬件参数，硬件监测</a:t>
            </a:r>
            <a:r>
              <a:rPr lang="zh-CN" sz="1400" spc="-5" dirty="0">
                <a:latin typeface="方正黑体_GBK" panose="02010600010101010101" charset="-122"/>
                <a:ea typeface="方正黑体_GBK" panose="02010600010101010101" charset="-122"/>
                <a:cs typeface="宋体" panose="02010600030101010101" pitchFamily="2" charset="-122"/>
              </a:rPr>
              <a:t>，</a:t>
            </a:r>
            <a:r>
              <a:rPr sz="1400" spc="-5" dirty="0">
                <a:latin typeface="方正黑体_GBK" panose="02010600010101010101" charset="-122"/>
                <a:ea typeface="方正黑体_GBK" panose="02010600010101010101" charset="-122"/>
                <a:cs typeface="宋体" panose="02010600030101010101" pitchFamily="2" charset="-122"/>
              </a:rPr>
              <a:t>驱动管理的功能。</a:t>
            </a:r>
            <a:endParaRPr sz="1400" spc="-5" dirty="0">
              <a:latin typeface="方正黑体_GBK" panose="02010600010101010101" charset="-122"/>
              <a:ea typeface="方正黑体_GBK" panose="02010600010101010101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sz="1400" spc="-5" dirty="0">
                <a:latin typeface="方正黑体_GBK" panose="02010600010101010101" charset="-122"/>
                <a:ea typeface="方正黑体_GBK" panose="02010600010101010101" charset="-122"/>
                <a:cs typeface="宋体" panose="02010600030101010101" pitchFamily="2" charset="-122"/>
              </a:rPr>
              <a:t>整机信息界面可查看本机基本信息和本机</a:t>
            </a:r>
            <a:endParaRPr sz="1400" spc="-5" dirty="0">
              <a:latin typeface="方正黑体_GBK" panose="02010600010101010101" charset="-122"/>
              <a:ea typeface="方正黑体_GBK" panose="02010600010101010101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sz="1400" spc="-5" dirty="0">
                <a:latin typeface="方正黑体_GBK" panose="02010600010101010101" charset="-122"/>
                <a:ea typeface="方正黑体_GBK" panose="02010600010101010101" charset="-122"/>
                <a:cs typeface="宋体" panose="02010600030101010101" pitchFamily="2" charset="-122"/>
              </a:rPr>
              <a:t>硬件信息，包括处理器、主板、硬盘、网卡、显卡、声卡等</a:t>
            </a:r>
            <a:r>
              <a:rPr lang="zh-CN" altLang="en-US">
                <a:latin typeface="方正黑体_GBK" panose="02010600010101010101" charset="-122"/>
                <a:ea typeface="方正黑体_GBK" panose="02010600010101010101" charset="-122"/>
              </a:rPr>
              <a:t>。</a:t>
            </a:r>
            <a:endParaRPr lang="zh-CN" altLang="en-US">
              <a:latin typeface="方正黑体_GBK" panose="02010600010101010101" charset="-122"/>
              <a:ea typeface="方正黑体_GBK" panose="02010600010101010101" charset="-122"/>
            </a:endParaRPr>
          </a:p>
        </p:txBody>
      </p:sp>
      <p:sp>
        <p:nvSpPr>
          <p:cNvPr id="5" name="矩形 4"/>
          <p:cNvSpPr/>
          <p:nvPr>
            <p:custDataLst>
              <p:tags r:id="rId9"/>
            </p:custDataLst>
          </p:nvPr>
        </p:nvSpPr>
        <p:spPr>
          <a:xfrm>
            <a:off x="784876" y="372196"/>
            <a:ext cx="1331595" cy="521970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en-US" sz="2800" b="1" spc="200" dirty="0">
                <a:latin typeface="方正黑体_GBK" panose="02010600010101010101" charset="-122"/>
                <a:ea typeface="方正黑体_GBK" panose="02010600010101010101" charset="-122"/>
                <a:cs typeface="微软雅黑" panose="020B0503020204020204" pitchFamily="34" charset="-122"/>
              </a:rPr>
              <a:t>工具箱</a:t>
            </a:r>
            <a:endParaRPr lang="zh-CN" altLang="en-US" sz="2800" b="1" spc="200" dirty="0">
              <a:latin typeface="方正黑体_GBK" panose="02010600010101010101" charset="-122"/>
              <a:ea typeface="方正黑体_GBK" panose="02010600010101010101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557657" y="396034"/>
            <a:ext cx="89809" cy="41702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7035" y="2936068"/>
            <a:ext cx="3498412" cy="299723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6" name="文本框 5"/>
          <p:cNvSpPr txBox="1"/>
          <p:nvPr/>
        </p:nvSpPr>
        <p:spPr>
          <a:xfrm>
            <a:off x="557657" y="1057941"/>
            <a:ext cx="11182787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l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对硬件负载、程序运行和系统服务，进行监测查看和管理操作的系统工具，可对系统运行状态进行统一的管理</a:t>
            </a:r>
            <a:endParaRPr lang="en-US" altLang="zh-CN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42900" indent="-342900" algn="l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可以实时监控处理器状态、内存占用率、网络上传下载速度，管理系统进程和应用进程</a:t>
            </a:r>
            <a:endParaRPr lang="en-US" altLang="zh-CN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42900" indent="-342900" algn="l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</a:rPr>
              <a:t>支持搜索进程和强制结束进</a:t>
            </a:r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75447" y="2936068"/>
            <a:ext cx="3432227" cy="290752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73859" y="2936068"/>
            <a:ext cx="4481514" cy="1788759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4" name="矩形 13"/>
          <p:cNvSpPr/>
          <p:nvPr>
            <p:custDataLst>
              <p:tags r:id="rId4"/>
            </p:custDataLst>
          </p:nvPr>
        </p:nvSpPr>
        <p:spPr>
          <a:xfrm>
            <a:off x="784876" y="372196"/>
            <a:ext cx="2097405" cy="521970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sz="2800" b="1" spc="200" dirty="0"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</a:rPr>
              <a:t>系统监视器</a:t>
            </a:r>
            <a:endParaRPr lang="zh-CN" sz="2000" spc="200" dirty="0">
              <a:latin typeface="黑体" panose="02010609060101010101" pitchFamily="49" charset="-122"/>
              <a:ea typeface="黑体" panose="02010609060101010101" pitchFamily="49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20345" y="4271645"/>
            <a:ext cx="3780155" cy="2346960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4" name="文本框 3"/>
          <p:cNvSpPr txBox="1"/>
          <p:nvPr/>
        </p:nvSpPr>
        <p:spPr>
          <a:xfrm>
            <a:off x="698500" y="892810"/>
            <a:ext cx="934974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>
              <a:buFont typeface="Wingdings" panose="05000000000000000000" charset="0"/>
              <a:buNone/>
            </a:pPr>
            <a:r>
              <a:rPr sz="1600" spc="-5" dirty="0">
                <a:latin typeface="方正黑体_GBK" panose="02010600010101010101" charset="-122"/>
                <a:ea typeface="方正黑体_GBK" panose="02010600010101010101" charset="-122"/>
                <a:cs typeface="方正黑体_GBK" panose="02010600010101010101" charset="-122"/>
              </a:rPr>
              <a:t>直连打印机</a:t>
            </a:r>
            <a:endParaRPr sz="1600" spc="-5" dirty="0">
              <a:latin typeface="方正黑体_GBK" panose="02010600010101010101" charset="-122"/>
              <a:ea typeface="方正黑体_GBK" panose="02010600010101010101" charset="-122"/>
              <a:cs typeface="方正黑体_GBK" panose="02010600010101010101" charset="-122"/>
            </a:endParaRPr>
          </a:p>
          <a:p>
            <a:r>
              <a:rPr sz="1600" spc="-5" dirty="0">
                <a:latin typeface="方正黑体_GBK" panose="02010600010101010101" charset="-122"/>
                <a:ea typeface="方正黑体_GBK" panose="02010600010101010101" charset="-122"/>
                <a:cs typeface="方正黑体_GBK" panose="02010600010101010101" charset="-122"/>
                <a:sym typeface="+mn-ea"/>
              </a:rPr>
              <a:t>此处以直连打印机为例，直接插上 usb 线即可识别，参考步骤如下</a:t>
            </a:r>
            <a:endParaRPr sz="1600" spc="-5" dirty="0">
              <a:latin typeface="方正黑体_GBK" panose="02010600010101010101" charset="-122"/>
              <a:ea typeface="方正黑体_GBK" panose="02010600010101010101" charset="-122"/>
              <a:cs typeface="方正黑体_GBK" panose="0201060001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98500" y="1476375"/>
            <a:ext cx="11224260" cy="13220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1600" spc="-5" dirty="0">
                <a:latin typeface="方正黑体_GBK" panose="02010600010101010101" charset="-122"/>
                <a:ea typeface="方正黑体_GBK" panose="02010600010101010101" charset="-122"/>
                <a:cs typeface="方正黑体_GBK" panose="02010600010101010101" charset="-122"/>
              </a:rPr>
              <a:t>1.打开“开始菜单”&gt;“控制面板”&gt;“设备”&gt;“打印机”页面</a:t>
            </a:r>
            <a:endParaRPr sz="1600" spc="-5" dirty="0">
              <a:latin typeface="方正黑体_GBK" panose="02010600010101010101" charset="-122"/>
              <a:ea typeface="方正黑体_GBK" panose="02010600010101010101" charset="-122"/>
              <a:cs typeface="方正黑体_GBK" panose="02010600010101010101" charset="-122"/>
            </a:endParaRPr>
          </a:p>
          <a:p>
            <a:r>
              <a:rPr sz="1600" spc="-5" dirty="0">
                <a:latin typeface="方正黑体_GBK" panose="02010600010101010101" charset="-122"/>
                <a:ea typeface="方正黑体_GBK" panose="02010600010101010101" charset="-122"/>
                <a:cs typeface="方正黑体_GBK" panose="02010600010101010101" charset="-122"/>
              </a:rPr>
              <a:t>2.</a:t>
            </a:r>
            <a:r>
              <a:rPr sz="1600" spc="-5" dirty="0">
                <a:latin typeface="方正黑体_GBK" panose="02010600010101010101" charset="-122"/>
                <a:ea typeface="方正黑体_GBK" panose="02010600010101010101" charset="-122"/>
                <a:cs typeface="方正黑体_GBK" panose="02010600010101010101" charset="-122"/>
                <a:sym typeface="+mn-ea"/>
              </a:rPr>
              <a:t>打开“添加打印机和扫描仪”页面，点击“添加”按钮添加打印机。</a:t>
            </a:r>
            <a:endParaRPr sz="1600" spc="-5" dirty="0">
              <a:latin typeface="方正黑体_GBK" panose="02010600010101010101" charset="-122"/>
              <a:ea typeface="方正黑体_GBK" panose="02010600010101010101" charset="-122"/>
              <a:cs typeface="方正黑体_GBK" panose="02010600010101010101" charset="-122"/>
            </a:endParaRPr>
          </a:p>
          <a:p>
            <a:r>
              <a:rPr sz="1600" spc="-5" dirty="0">
                <a:latin typeface="方正黑体_GBK" panose="02010600010101010101" charset="-122"/>
                <a:ea typeface="方正黑体_GBK" panose="02010600010101010101" charset="-122"/>
                <a:cs typeface="方正黑体_GBK" panose="02010600010101010101" charset="-122"/>
              </a:rPr>
              <a:t>3.打印机会直接被识别到，选择对应型号的设备，打印机的连接方式选择“USB”，然后点击“前进”按钮</a:t>
            </a:r>
            <a:endParaRPr sz="1600" spc="-5" dirty="0">
              <a:latin typeface="方正黑体_GBK" panose="02010600010101010101" charset="-122"/>
              <a:ea typeface="方正黑体_GBK" panose="02010600010101010101" charset="-122"/>
              <a:cs typeface="方正黑体_GBK" panose="02010600010101010101" charset="-122"/>
            </a:endParaRPr>
          </a:p>
          <a:p>
            <a:r>
              <a:rPr sz="1600" spc="-5" dirty="0">
                <a:latin typeface="方正黑体_GBK" panose="02010600010101010101" charset="-122"/>
                <a:ea typeface="方正黑体_GBK" panose="02010600010101010101" charset="-122"/>
                <a:cs typeface="方正黑体_GBK" panose="02010600010101010101" charset="-122"/>
              </a:rPr>
              <a:t>4.有时打印机直接被匹配到，驱动会自动安装，并直接弹出打印机描述界面，您可以根据您的需要更改该界面内容，也可以直接点击“应用”按钮，打印测试页</a:t>
            </a:r>
            <a:endParaRPr sz="1600" spc="-5" dirty="0">
              <a:latin typeface="方正黑体_GBK" panose="02010600010101010101" charset="-122"/>
              <a:ea typeface="方正黑体_GBK" panose="02010600010101010101" charset="-122"/>
              <a:cs typeface="方正黑体_GBK" panose="02010600010101010101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814955" y="2764790"/>
            <a:ext cx="3756660" cy="2293620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图片 9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5055235" y="4168140"/>
            <a:ext cx="2707640" cy="2620010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1" name="图片 10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7425055" y="2764155"/>
            <a:ext cx="2623185" cy="2541905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2" name="图片 11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8891270" y="5416550"/>
            <a:ext cx="3105150" cy="1371600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3" name="圆角右箭头 12"/>
          <p:cNvSpPr/>
          <p:nvPr/>
        </p:nvSpPr>
        <p:spPr>
          <a:xfrm>
            <a:off x="2318385" y="3750310"/>
            <a:ext cx="496570" cy="992505"/>
          </a:xfrm>
          <a:prstGeom prst="bentArrow">
            <a:avLst>
              <a:gd name="adj1" fmla="val 19565"/>
              <a:gd name="adj2" fmla="val 25000"/>
              <a:gd name="adj3" fmla="val 25000"/>
              <a:gd name="adj4" fmla="val 43750"/>
            </a:avLst>
          </a:prstGeom>
          <a:noFill/>
          <a:ln w="28575">
            <a:solidFill>
              <a:srgbClr val="FF0000"/>
            </a:solidFill>
          </a:ln>
        </p:spPr>
        <p:txBody>
          <a:bodyPr wrap="none" rtlCol="0" anchor="t">
            <a:noAutofit/>
          </a:bodyPr>
          <a:p>
            <a:pPr algn="ctr"/>
            <a:endParaRPr lang="en-US" altLang="zh-CN" sz="7200" b="1">
              <a:solidFill>
                <a:schemeClr val="tx1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latin typeface="方正黑体_GBK" panose="02010600010101010101" charset="-122"/>
              <a:ea typeface="方正黑体_GBK" panose="02010600010101010101" charset="-122"/>
            </a:endParaRPr>
          </a:p>
        </p:txBody>
      </p:sp>
      <p:sp>
        <p:nvSpPr>
          <p:cNvPr id="14" name="圆角右箭头 13"/>
          <p:cNvSpPr/>
          <p:nvPr>
            <p:custDataLst>
              <p:tags r:id="rId11"/>
            </p:custDataLst>
          </p:nvPr>
        </p:nvSpPr>
        <p:spPr>
          <a:xfrm rot="10800000" flipH="1">
            <a:off x="4431030" y="4828540"/>
            <a:ext cx="624205" cy="781685"/>
          </a:xfrm>
          <a:prstGeom prst="bentArrow">
            <a:avLst>
              <a:gd name="adj1" fmla="val 19125"/>
              <a:gd name="adj2" fmla="val 25000"/>
              <a:gd name="adj3" fmla="val 25000"/>
              <a:gd name="adj4" fmla="val 75000"/>
            </a:avLst>
          </a:prstGeom>
          <a:noFill/>
          <a:ln w="28575">
            <a:solidFill>
              <a:srgbClr val="FF0000"/>
            </a:solidFill>
          </a:ln>
        </p:spPr>
        <p:txBody>
          <a:bodyPr wrap="none" rtlCol="0" anchor="t">
            <a:noAutofit/>
          </a:bodyPr>
          <a:p>
            <a:pPr algn="ctr"/>
            <a:endParaRPr lang="en-US" altLang="zh-CN" sz="7200" b="1">
              <a:solidFill>
                <a:schemeClr val="tx1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latin typeface="方正黑体_GBK" panose="02010600010101010101" charset="-122"/>
              <a:ea typeface="方正黑体_GBK" panose="02010600010101010101" charset="-122"/>
            </a:endParaRPr>
          </a:p>
        </p:txBody>
      </p:sp>
      <p:sp>
        <p:nvSpPr>
          <p:cNvPr id="15" name="圆角右箭头 14"/>
          <p:cNvSpPr/>
          <p:nvPr>
            <p:custDataLst>
              <p:tags r:id="rId12"/>
            </p:custDataLst>
          </p:nvPr>
        </p:nvSpPr>
        <p:spPr>
          <a:xfrm>
            <a:off x="6922135" y="3429000"/>
            <a:ext cx="496570" cy="919480"/>
          </a:xfrm>
          <a:prstGeom prst="bentArrow">
            <a:avLst>
              <a:gd name="adj1" fmla="val 19565"/>
              <a:gd name="adj2" fmla="val 25000"/>
              <a:gd name="adj3" fmla="val 25000"/>
              <a:gd name="adj4" fmla="val 43750"/>
            </a:avLst>
          </a:prstGeom>
          <a:noFill/>
          <a:ln w="28575">
            <a:solidFill>
              <a:srgbClr val="FF0000"/>
            </a:solidFill>
          </a:ln>
        </p:spPr>
        <p:txBody>
          <a:bodyPr wrap="none" rtlCol="0" anchor="t">
            <a:noAutofit/>
          </a:bodyPr>
          <a:p>
            <a:pPr algn="ctr"/>
            <a:endParaRPr lang="en-US" altLang="zh-CN" sz="7200" b="1">
              <a:solidFill>
                <a:schemeClr val="tx1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latin typeface="方正黑体_GBK" panose="02010600010101010101" charset="-122"/>
              <a:ea typeface="方正黑体_GBK" panose="02010600010101010101" charset="-122"/>
            </a:endParaRPr>
          </a:p>
        </p:txBody>
      </p:sp>
      <p:sp>
        <p:nvSpPr>
          <p:cNvPr id="16" name="圆角右箭头 15"/>
          <p:cNvSpPr/>
          <p:nvPr>
            <p:custDataLst>
              <p:tags r:id="rId13"/>
            </p:custDataLst>
          </p:nvPr>
        </p:nvSpPr>
        <p:spPr>
          <a:xfrm rot="10800000" flipH="1">
            <a:off x="8267065" y="5158105"/>
            <a:ext cx="624205" cy="781685"/>
          </a:xfrm>
          <a:prstGeom prst="bentArrow">
            <a:avLst>
              <a:gd name="adj1" fmla="val 19125"/>
              <a:gd name="adj2" fmla="val 25000"/>
              <a:gd name="adj3" fmla="val 25000"/>
              <a:gd name="adj4" fmla="val 75000"/>
            </a:avLst>
          </a:prstGeom>
          <a:noFill/>
          <a:ln w="28575">
            <a:solidFill>
              <a:srgbClr val="FF0000"/>
            </a:solidFill>
          </a:ln>
        </p:spPr>
        <p:txBody>
          <a:bodyPr wrap="none" rtlCol="0" anchor="t">
            <a:noAutofit/>
          </a:bodyPr>
          <a:p>
            <a:pPr algn="ctr"/>
            <a:endParaRPr lang="en-US" altLang="zh-CN" sz="7200" b="1">
              <a:solidFill>
                <a:schemeClr val="tx1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latin typeface="方正黑体_GBK" panose="02010600010101010101" charset="-122"/>
              <a:ea typeface="方正黑体_GBK" panose="02010600010101010101" charset="-122"/>
            </a:endParaRPr>
          </a:p>
        </p:txBody>
      </p:sp>
      <p:sp>
        <p:nvSpPr>
          <p:cNvPr id="6" name="矩形 5"/>
          <p:cNvSpPr/>
          <p:nvPr>
            <p:custDataLst>
              <p:tags r:id="rId14"/>
            </p:custDataLst>
          </p:nvPr>
        </p:nvSpPr>
        <p:spPr>
          <a:xfrm>
            <a:off x="784876" y="372196"/>
            <a:ext cx="1960245" cy="521970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en-US" sz="2800" b="1" spc="200" dirty="0">
                <a:latin typeface="方正黑体_GBK" panose="02010600010101010101" charset="-122"/>
                <a:ea typeface="方正黑体_GBK" panose="02010600010101010101" charset="-122"/>
                <a:cs typeface="方正黑体_GBK" panose="02010600010101010101" charset="-122"/>
              </a:rPr>
              <a:t>外设</a:t>
            </a:r>
            <a:r>
              <a:rPr lang="en-US" altLang="zh-CN" sz="2000" spc="200" dirty="0">
                <a:latin typeface="方正黑体_GBK" panose="02010600010101010101" charset="-122"/>
                <a:ea typeface="方正黑体_GBK" panose="02010600010101010101" charset="-122"/>
                <a:cs typeface="方正黑体_GBK" panose="02010600010101010101" charset="-122"/>
              </a:rPr>
              <a:t>-</a:t>
            </a:r>
            <a:r>
              <a:rPr lang="zh-CN" altLang="en-US" sz="2000" spc="200" dirty="0">
                <a:latin typeface="方正黑体_GBK" panose="02010600010101010101" charset="-122"/>
                <a:ea typeface="方正黑体_GBK" panose="02010600010101010101" charset="-122"/>
                <a:cs typeface="方正黑体_GBK" panose="02010600010101010101" charset="-122"/>
              </a:rPr>
              <a:t>打印机</a:t>
            </a:r>
            <a:endParaRPr lang="zh-CN" altLang="en-US" sz="2000" spc="200" dirty="0">
              <a:latin typeface="方正黑体_GBK" panose="02010600010101010101" charset="-122"/>
              <a:ea typeface="方正黑体_GBK" panose="02010600010101010101" charset="-122"/>
              <a:cs typeface="方正黑体_GBK" panose="02010600010101010101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53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57657" y="396034"/>
            <a:ext cx="89809" cy="41702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3312160" y="2972435"/>
            <a:ext cx="5730240" cy="791845"/>
            <a:chOff x="5501" y="4681"/>
            <a:chExt cx="9024" cy="1247"/>
          </a:xfrm>
        </p:grpSpPr>
        <p:sp>
          <p:nvSpPr>
            <p:cNvPr id="6" name="流程图: 可选过程 5"/>
            <p:cNvSpPr/>
            <p:nvPr/>
          </p:nvSpPr>
          <p:spPr>
            <a:xfrm>
              <a:off x="6213" y="4793"/>
              <a:ext cx="8312" cy="1083"/>
            </a:xfrm>
            <a:prstGeom prst="flowChartAlternateProcess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rgbClr val="CC2C2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椭圆 2"/>
            <p:cNvSpPr/>
            <p:nvPr/>
          </p:nvSpPr>
          <p:spPr>
            <a:xfrm>
              <a:off x="5501" y="4681"/>
              <a:ext cx="1247" cy="1247"/>
            </a:xfrm>
            <a:prstGeom prst="ellipse">
              <a:avLst/>
            </a:prstGeom>
            <a:solidFill>
              <a:srgbClr val="CC2C25"/>
            </a:solidFill>
            <a:ln>
              <a:solidFill>
                <a:srgbClr val="CC2C2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5545" y="4845"/>
              <a:ext cx="7401" cy="1016"/>
              <a:chOff x="1313" y="2250"/>
              <a:chExt cx="5820" cy="701"/>
            </a:xfrm>
          </p:grpSpPr>
          <p:sp>
            <p:nvSpPr>
              <p:cNvPr id="21" name="文本框 9"/>
              <p:cNvSpPr txBox="1"/>
              <p:nvPr/>
            </p:nvSpPr>
            <p:spPr>
              <a:xfrm>
                <a:off x="1313" y="2250"/>
                <a:ext cx="1083" cy="70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36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01</a:t>
                </a:r>
                <a:endParaRPr lang="en-US" altLang="zh-CN" sz="3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2681" y="2250"/>
                <a:ext cx="4452" cy="677"/>
              </a:xfrm>
              <a:prstGeom prst="rect">
                <a:avLst/>
              </a:prstGeom>
              <a:ln w="15875">
                <a:noFill/>
              </a:ln>
            </p:spPr>
            <p:txBody>
              <a:bodyPr wrap="square" lIns="68580" tIns="34290" rIns="68580" bIns="34290">
                <a:spAutoFit/>
              </a:bodyPr>
              <a:lstStyle/>
              <a:p>
                <a:pPr algn="ctr"/>
                <a:r>
                  <a:rPr lang="en-US" altLang="zh-CN" sz="3600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 </a:t>
                </a:r>
                <a:r>
                  <a:rPr lang="zh-CN" altLang="en-US" sz="36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系统基础使用</a:t>
                </a:r>
                <a:endParaRPr lang="zh-CN" altLang="en-US" sz="36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1079" y="-1"/>
            <a:ext cx="1929535" cy="1353787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71915" y="196850"/>
            <a:ext cx="2910205" cy="960755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698500" y="892810"/>
            <a:ext cx="934974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>
              <a:buFont typeface="Wingdings" panose="05000000000000000000" charset="0"/>
              <a:buNone/>
            </a:pPr>
            <a:r>
              <a:rPr sz="1600" spc="-5" dirty="0">
                <a:latin typeface="方正黑体_GBK" panose="02010600010101010101" charset="-122"/>
                <a:ea typeface="方正黑体_GBK" panose="02010600010101010101" charset="-122"/>
                <a:cs typeface="方正黑体_GBK" panose="02010600010101010101" charset="-122"/>
              </a:rPr>
              <a:t>直连打印机</a:t>
            </a:r>
            <a:endParaRPr sz="1600" spc="-5" dirty="0">
              <a:latin typeface="方正黑体_GBK" panose="02010600010101010101" charset="-122"/>
              <a:ea typeface="方正黑体_GBK" panose="02010600010101010101" charset="-122"/>
              <a:cs typeface="方正黑体_GBK" panose="02010600010101010101" charset="-122"/>
            </a:endParaRPr>
          </a:p>
          <a:p>
            <a:r>
              <a:rPr sz="1600" spc="-5" dirty="0">
                <a:latin typeface="方正黑体_GBK" panose="02010600010101010101" charset="-122"/>
                <a:ea typeface="方正黑体_GBK" panose="02010600010101010101" charset="-122"/>
                <a:cs typeface="方正黑体_GBK" panose="02010600010101010101" charset="-122"/>
                <a:sym typeface="+mn-ea"/>
              </a:rPr>
              <a:t>此处以直连打印机为例，直接插上 usb 线即可识别，参考步骤如下</a:t>
            </a:r>
            <a:r>
              <a:rPr lang="zh-CN" sz="1600" spc="-5" dirty="0">
                <a:latin typeface="方正黑体_GBK" panose="02010600010101010101" charset="-122"/>
                <a:ea typeface="方正黑体_GBK" panose="02010600010101010101" charset="-122"/>
                <a:cs typeface="方正黑体_GBK" panose="02010600010101010101" charset="-122"/>
                <a:sym typeface="+mn-ea"/>
              </a:rPr>
              <a:t>：</a:t>
            </a:r>
            <a:r>
              <a:rPr sz="1600" spc="-5" dirty="0">
                <a:highlight>
                  <a:srgbClr val="C0C0C0"/>
                </a:highlight>
                <a:latin typeface="方正黑体_GBK" panose="02010600010101010101" charset="-122"/>
                <a:ea typeface="方正黑体_GBK" panose="02010600010101010101" charset="-122"/>
                <a:cs typeface="方正黑体_GBK" panose="02010600010101010101" charset="-122"/>
                <a:sym typeface="+mn-ea"/>
              </a:rPr>
              <a:t>（接上页）</a:t>
            </a:r>
            <a:endParaRPr sz="1600" spc="-5" dirty="0">
              <a:highlight>
                <a:srgbClr val="C0C0C0"/>
              </a:highlight>
              <a:latin typeface="方正黑体_GBK" panose="02010600010101010101" charset="-122"/>
              <a:ea typeface="方正黑体_GBK" panose="02010600010101010101" charset="-122"/>
              <a:cs typeface="方正黑体_GBK" panose="02010600010101010101" charset="-122"/>
              <a:sym typeface="+mn-ea"/>
            </a:endParaRPr>
          </a:p>
        </p:txBody>
      </p:sp>
      <p:sp>
        <p:nvSpPr>
          <p:cNvPr id="6" name="文本框 5"/>
          <p:cNvSpPr txBox="1"/>
          <p:nvPr>
            <p:custDataLst>
              <p:tags r:id="rId2"/>
            </p:custDataLst>
          </p:nvPr>
        </p:nvSpPr>
        <p:spPr>
          <a:xfrm>
            <a:off x="698500" y="1476375"/>
            <a:ext cx="11224260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sz="1600" spc="-5" dirty="0">
                <a:latin typeface="方正黑体_GBK" panose="02010600010101010101" charset="-122"/>
                <a:ea typeface="方正黑体_GBK" panose="02010600010101010101" charset="-122"/>
                <a:cs typeface="方正黑体_GBK" panose="02010600010101010101" charset="-122"/>
              </a:rPr>
              <a:t>5.在打印机未匹配到的情况下，选择打印机品牌后（具体情况请根据实际进行选择），选择对应的打印机驱动，然后点击“前进”按钮</a:t>
            </a:r>
            <a:endParaRPr lang="en-US" sz="1600" spc="-5" dirty="0">
              <a:latin typeface="方正黑体_GBK" panose="02010600010101010101" charset="-122"/>
              <a:ea typeface="方正黑体_GBK" panose="02010600010101010101" charset="-122"/>
              <a:cs typeface="方正黑体_GBK" panose="02010600010101010101" charset="-122"/>
            </a:endParaRPr>
          </a:p>
          <a:p>
            <a:r>
              <a:rPr lang="en-US" sz="1600" spc="-5" dirty="0">
                <a:latin typeface="方正黑体_GBK" panose="02010600010101010101" charset="-122"/>
                <a:ea typeface="方正黑体_GBK" panose="02010600010101010101" charset="-122"/>
                <a:cs typeface="方正黑体_GBK" panose="02010600010101010101" charset="-122"/>
              </a:rPr>
              <a:t>6.打印测试页正常，表示打印机连接成功。</a:t>
            </a:r>
            <a:endParaRPr lang="en-US" sz="1600" spc="-5" dirty="0">
              <a:latin typeface="方正黑体_GBK" panose="02010600010101010101" charset="-122"/>
              <a:ea typeface="方正黑体_GBK" panose="02010600010101010101" charset="-122"/>
              <a:cs typeface="方正黑体_GBK" panose="0201060001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609600" y="2306320"/>
            <a:ext cx="3256915" cy="317627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6" name="图片 1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4224020" y="3537585"/>
            <a:ext cx="3221355" cy="313690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7" name="图片 16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7803515" y="2480310"/>
            <a:ext cx="3867785" cy="313690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8" name="文本框 17"/>
          <p:cNvSpPr txBox="1"/>
          <p:nvPr/>
        </p:nvSpPr>
        <p:spPr>
          <a:xfrm>
            <a:off x="1165225" y="5552440"/>
            <a:ext cx="1715770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sz="1600" spc="-5" dirty="0">
                <a:highlight>
                  <a:srgbClr val="C0C0C0"/>
                </a:highlight>
                <a:latin typeface="方正黑体_GBK" panose="02010600010101010101" charset="-122"/>
                <a:ea typeface="方正黑体_GBK" panose="02010600010101010101" charset="-122"/>
                <a:cs typeface="宋体" panose="02010600030101010101" pitchFamily="2" charset="-122"/>
              </a:rPr>
              <a:t>选择打印机品牌</a:t>
            </a:r>
            <a:endParaRPr lang="en-US" sz="1600" spc="-5" dirty="0">
              <a:highlight>
                <a:srgbClr val="C0C0C0"/>
              </a:highlight>
              <a:latin typeface="方正黑体_GBK" panose="02010600010101010101" charset="-122"/>
              <a:ea typeface="方正黑体_GBK" panose="02010600010101010101" charset="-122"/>
              <a:cs typeface="宋体" panose="02010600030101010101" pitchFamily="2" charset="-122"/>
            </a:endParaRPr>
          </a:p>
        </p:txBody>
      </p:sp>
      <p:sp>
        <p:nvSpPr>
          <p:cNvPr id="19" name="文本框 18"/>
          <p:cNvSpPr txBox="1"/>
          <p:nvPr>
            <p:custDataLst>
              <p:tags r:id="rId9"/>
            </p:custDataLst>
          </p:nvPr>
        </p:nvSpPr>
        <p:spPr>
          <a:xfrm>
            <a:off x="5116830" y="3200400"/>
            <a:ext cx="1715770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sz="1600" spc="-5" dirty="0">
                <a:highlight>
                  <a:srgbClr val="C0C0C0"/>
                </a:highlight>
                <a:latin typeface="方正黑体_GBK" panose="02010600010101010101" charset="-122"/>
                <a:ea typeface="方正黑体_GBK" panose="02010600010101010101" charset="-122"/>
                <a:cs typeface="宋体" panose="02010600030101010101" pitchFamily="2" charset="-122"/>
              </a:rPr>
              <a:t>选择驱动程序</a:t>
            </a:r>
            <a:endParaRPr lang="en-US" sz="1600" spc="-5" dirty="0">
              <a:highlight>
                <a:srgbClr val="C0C0C0"/>
              </a:highlight>
              <a:latin typeface="方正黑体_GBK" panose="02010600010101010101" charset="-122"/>
              <a:ea typeface="方正黑体_GBK" panose="02010600010101010101" charset="-122"/>
              <a:cs typeface="宋体" panose="02010600030101010101" pitchFamily="2" charset="-122"/>
            </a:endParaRPr>
          </a:p>
        </p:txBody>
      </p:sp>
      <p:sp>
        <p:nvSpPr>
          <p:cNvPr id="20" name="文本框 19"/>
          <p:cNvSpPr txBox="1"/>
          <p:nvPr>
            <p:custDataLst>
              <p:tags r:id="rId10"/>
            </p:custDataLst>
          </p:nvPr>
        </p:nvSpPr>
        <p:spPr>
          <a:xfrm>
            <a:off x="9215120" y="5617210"/>
            <a:ext cx="1715770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sz="1600" spc="-5" dirty="0">
                <a:highlight>
                  <a:srgbClr val="C0C0C0"/>
                </a:highlight>
                <a:latin typeface="方正黑体_GBK" panose="02010600010101010101" charset="-122"/>
                <a:ea typeface="方正黑体_GBK" panose="02010600010101010101" charset="-122"/>
                <a:cs typeface="宋体" panose="02010600030101010101" pitchFamily="2" charset="-122"/>
              </a:rPr>
              <a:t>打印测试页</a:t>
            </a:r>
            <a:endParaRPr lang="en-US" sz="1600" spc="-5" dirty="0">
              <a:highlight>
                <a:srgbClr val="C0C0C0"/>
              </a:highlight>
              <a:latin typeface="方正黑体_GBK" panose="02010600010101010101" charset="-122"/>
              <a:ea typeface="方正黑体_GBK" panose="02010600010101010101" charset="-122"/>
              <a:cs typeface="宋体" panose="02010600030101010101" pitchFamily="2" charset="-122"/>
            </a:endParaRPr>
          </a:p>
        </p:txBody>
      </p:sp>
      <p:sp>
        <p:nvSpPr>
          <p:cNvPr id="21" name="右箭头 20"/>
          <p:cNvSpPr/>
          <p:nvPr/>
        </p:nvSpPr>
        <p:spPr>
          <a:xfrm rot="2340000">
            <a:off x="3764280" y="4248150"/>
            <a:ext cx="547370" cy="248285"/>
          </a:xfrm>
          <a:prstGeom prst="rightArrow">
            <a:avLst/>
          </a:prstGeom>
          <a:noFill/>
          <a:ln w="28575">
            <a:solidFill>
              <a:srgbClr val="FF0000"/>
            </a:solidFill>
          </a:ln>
        </p:spPr>
        <p:txBody>
          <a:bodyPr wrap="none" rtlCol="0" anchor="t">
            <a:noAutofit/>
          </a:bodyPr>
          <a:p>
            <a:pPr algn="ctr"/>
            <a:endParaRPr lang="en-US" altLang="zh-CN" sz="7200" b="1">
              <a:solidFill>
                <a:schemeClr val="bg2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latin typeface="方正黑体_GBK" panose="02010600010101010101" charset="-122"/>
              <a:ea typeface="方正黑体_GBK" panose="02010600010101010101" charset="-122"/>
            </a:endParaRPr>
          </a:p>
        </p:txBody>
      </p:sp>
      <p:sp>
        <p:nvSpPr>
          <p:cNvPr id="22" name="右箭头 21"/>
          <p:cNvSpPr/>
          <p:nvPr>
            <p:custDataLst>
              <p:tags r:id="rId11"/>
            </p:custDataLst>
          </p:nvPr>
        </p:nvSpPr>
        <p:spPr>
          <a:xfrm rot="18840000">
            <a:off x="7379335" y="4799965"/>
            <a:ext cx="547370" cy="248285"/>
          </a:xfrm>
          <a:prstGeom prst="rightArrow">
            <a:avLst/>
          </a:prstGeom>
          <a:noFill/>
          <a:ln w="28575">
            <a:solidFill>
              <a:srgbClr val="FF0000"/>
            </a:solidFill>
          </a:ln>
        </p:spPr>
        <p:txBody>
          <a:bodyPr wrap="none" rtlCol="0" anchor="t">
            <a:noAutofit/>
          </a:bodyPr>
          <a:p>
            <a:pPr algn="ctr"/>
            <a:endParaRPr lang="en-US" altLang="zh-CN" sz="7200" b="1">
              <a:solidFill>
                <a:schemeClr val="bg2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latin typeface="方正黑体_GBK" panose="02010600010101010101" charset="-122"/>
              <a:ea typeface="方正黑体_GBK" panose="02010600010101010101" charset="-122"/>
            </a:endParaRPr>
          </a:p>
        </p:txBody>
      </p:sp>
      <p:sp>
        <p:nvSpPr>
          <p:cNvPr id="4" name="矩形 3"/>
          <p:cNvSpPr/>
          <p:nvPr>
            <p:custDataLst>
              <p:tags r:id="rId12"/>
            </p:custDataLst>
          </p:nvPr>
        </p:nvSpPr>
        <p:spPr>
          <a:xfrm>
            <a:off x="784876" y="372196"/>
            <a:ext cx="1960245" cy="521970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en-US" sz="2800" b="1" spc="200" dirty="0">
                <a:latin typeface="方正黑体_GBK" panose="02010600010101010101" charset="-122"/>
                <a:ea typeface="方正黑体_GBK" panose="02010600010101010101" charset="-122"/>
                <a:cs typeface="方正黑体_GBK" panose="02010600010101010101" charset="-122"/>
              </a:rPr>
              <a:t>外设</a:t>
            </a:r>
            <a:r>
              <a:rPr lang="en-US" altLang="zh-CN" sz="2000" spc="200" dirty="0">
                <a:latin typeface="方正黑体_GBK" panose="02010600010101010101" charset="-122"/>
                <a:ea typeface="方正黑体_GBK" panose="02010600010101010101" charset="-122"/>
                <a:cs typeface="方正黑体_GBK" panose="02010600010101010101" charset="-122"/>
              </a:rPr>
              <a:t>-</a:t>
            </a:r>
            <a:r>
              <a:rPr lang="zh-CN" altLang="en-US" sz="2000" spc="200" dirty="0">
                <a:latin typeface="方正黑体_GBK" panose="02010600010101010101" charset="-122"/>
                <a:ea typeface="方正黑体_GBK" panose="02010600010101010101" charset="-122"/>
                <a:cs typeface="方正黑体_GBK" panose="02010600010101010101" charset="-122"/>
              </a:rPr>
              <a:t>打印机</a:t>
            </a:r>
            <a:endParaRPr lang="zh-CN" altLang="en-US" sz="2000" spc="200" dirty="0">
              <a:latin typeface="方正黑体_GBK" panose="02010600010101010101" charset="-122"/>
              <a:ea typeface="方正黑体_GBK" panose="02010600010101010101" charset="-122"/>
              <a:cs typeface="方正黑体_GBK" panose="02010600010101010101" charset="-122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" name="图片 10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24180" y="4548505"/>
            <a:ext cx="3640455" cy="2073910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424180" y="2798445"/>
            <a:ext cx="3640455" cy="2107565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文本框 1"/>
          <p:cNvSpPr txBox="1"/>
          <p:nvPr>
            <p:custDataLst>
              <p:tags r:id="rId5"/>
            </p:custDataLst>
          </p:nvPr>
        </p:nvSpPr>
        <p:spPr>
          <a:xfrm>
            <a:off x="698500" y="892810"/>
            <a:ext cx="934974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>
              <a:buFont typeface="Wingdings" panose="05000000000000000000" charset="0"/>
              <a:buNone/>
            </a:pPr>
            <a:r>
              <a:rPr sz="1600" b="1" spc="-5" dirty="0">
                <a:latin typeface="方正黑体_GBK" panose="02010600010101010101" charset="-122"/>
                <a:ea typeface="方正黑体_GBK" panose="02010600010101010101" charset="-122"/>
                <a:cs typeface="方正黑体_GBK" panose="02010600010101010101" charset="-122"/>
              </a:rPr>
              <a:t>网络打印机</a:t>
            </a:r>
            <a:endParaRPr sz="1600" b="1" spc="-5" dirty="0">
              <a:latin typeface="方正黑体_GBK" panose="02010600010101010101" charset="-122"/>
              <a:ea typeface="方正黑体_GBK" panose="02010600010101010101" charset="-122"/>
              <a:cs typeface="方正黑体_GBK" panose="02010600010101010101" charset="-122"/>
            </a:endParaRPr>
          </a:p>
          <a:p>
            <a:r>
              <a:rPr sz="1600" spc="-5" dirty="0">
                <a:latin typeface="方正黑体_GBK" panose="02010600010101010101" charset="-122"/>
                <a:ea typeface="方正黑体_GBK" panose="02010600010101010101" charset="-122"/>
                <a:cs typeface="方正黑体_GBK" panose="02010600010101010101" charset="-122"/>
                <a:sym typeface="+mn-ea"/>
              </a:rPr>
              <a:t>部分网络打印机可直接识别到，部分需输入 IP 地址才能被识别到</a:t>
            </a:r>
            <a:endParaRPr sz="1600" spc="-5" dirty="0">
              <a:latin typeface="方正黑体_GBK" panose="02010600010101010101" charset="-122"/>
              <a:ea typeface="方正黑体_GBK" panose="02010600010101010101" charset="-122"/>
              <a:cs typeface="方正黑体_GBK" panose="02010600010101010101" charset="-122"/>
              <a:sym typeface="+mn-ea"/>
            </a:endParaRPr>
          </a:p>
        </p:txBody>
      </p:sp>
      <p:sp>
        <p:nvSpPr>
          <p:cNvPr id="6" name="文本框 5"/>
          <p:cNvSpPr txBox="1"/>
          <p:nvPr>
            <p:custDataLst>
              <p:tags r:id="rId6"/>
            </p:custDataLst>
          </p:nvPr>
        </p:nvSpPr>
        <p:spPr>
          <a:xfrm>
            <a:off x="698500" y="1476375"/>
            <a:ext cx="11224260" cy="13220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1600" spc="-5" dirty="0">
                <a:latin typeface="方正黑体_GBK" panose="02010600010101010101" charset="-122"/>
                <a:ea typeface="方正黑体_GBK" panose="02010600010101010101" charset="-122"/>
                <a:cs typeface="方正黑体_GBK" panose="02010600010101010101" charset="-122"/>
              </a:rPr>
              <a:t>1.点击“网络打印机”按钮，根据后面括号内的 IP 地址选择打印机</a:t>
            </a:r>
            <a:endParaRPr sz="1600" spc="-5" dirty="0">
              <a:latin typeface="方正黑体_GBK" panose="02010600010101010101" charset="-122"/>
              <a:ea typeface="方正黑体_GBK" panose="02010600010101010101" charset="-122"/>
              <a:cs typeface="方正黑体_GBK" panose="02010600010101010101" charset="-122"/>
            </a:endParaRPr>
          </a:p>
          <a:p>
            <a:r>
              <a:rPr sz="1600" spc="-5" dirty="0">
                <a:latin typeface="方正黑体_GBK" panose="02010600010101010101" charset="-122"/>
                <a:ea typeface="方正黑体_GBK" panose="02010600010101010101" charset="-122"/>
                <a:cs typeface="方正黑体_GBK" panose="02010600010101010101" charset="-122"/>
              </a:rPr>
              <a:t>2.</a:t>
            </a:r>
            <a:r>
              <a:rPr sz="1600" spc="-5" dirty="0">
                <a:latin typeface="方正黑体_GBK" panose="02010600010101010101" charset="-122"/>
                <a:ea typeface="方正黑体_GBK" panose="02010600010101010101" charset="-122"/>
                <a:cs typeface="方正黑体_GBK" panose="02010600010101010101" charset="-122"/>
                <a:sym typeface="+mn-ea"/>
              </a:rPr>
              <a:t>在打印机未直接识别的情况下，选择“查找网络打印机”按钮，然后在该页面右侧的输入框输入网络打印机的 ip 地址，输入完后点击旁边的“查找”按钮。</a:t>
            </a:r>
            <a:endParaRPr sz="1600" spc="-5" dirty="0">
              <a:latin typeface="方正黑体_GBK" panose="02010600010101010101" charset="-122"/>
              <a:ea typeface="方正黑体_GBK" panose="02010600010101010101" charset="-122"/>
              <a:cs typeface="方正黑体_GBK" panose="02010600010101010101" charset="-122"/>
              <a:sym typeface="+mn-ea"/>
            </a:endParaRPr>
          </a:p>
          <a:p>
            <a:r>
              <a:rPr lang="en-US" sz="1600" spc="-5" dirty="0">
                <a:latin typeface="方正黑体_GBK" panose="02010600010101010101" charset="-122"/>
                <a:ea typeface="方正黑体_GBK" panose="02010600010101010101" charset="-122"/>
                <a:cs typeface="方正黑体_GBK" panose="02010600010101010101" charset="-122"/>
                <a:sym typeface="+mn-ea"/>
              </a:rPr>
              <a:t>3.</a:t>
            </a:r>
            <a:r>
              <a:rPr sz="1600" spc="-5" dirty="0">
                <a:latin typeface="方正黑体_GBK" panose="02010600010101010101" charset="-122"/>
                <a:ea typeface="方正黑体_GBK" panose="02010600010101010101" charset="-122"/>
                <a:cs typeface="方正黑体_GBK" panose="02010600010101010101" charset="-122"/>
                <a:sym typeface="+mn-ea"/>
              </a:rPr>
              <a:t>获取到网络打印机后，点击“前进”按钮。</a:t>
            </a:r>
            <a:endParaRPr sz="1600" spc="-5" dirty="0">
              <a:latin typeface="方正黑体_GBK" panose="02010600010101010101" charset="-122"/>
              <a:ea typeface="方正黑体_GBK" panose="02010600010101010101" charset="-122"/>
              <a:cs typeface="方正黑体_GBK" panose="02010600010101010101" charset="-122"/>
              <a:sym typeface="+mn-ea"/>
            </a:endParaRPr>
          </a:p>
          <a:p>
            <a:r>
              <a:rPr lang="en-US" sz="1600" spc="-5" dirty="0">
                <a:latin typeface="方正黑体_GBK" panose="02010600010101010101" charset="-122"/>
                <a:ea typeface="方正黑体_GBK" panose="02010600010101010101" charset="-122"/>
                <a:cs typeface="方正黑体_GBK" panose="02010600010101010101" charset="-122"/>
                <a:sym typeface="+mn-ea"/>
              </a:rPr>
              <a:t>4.在弹出的打印机描述界面中，您可以根据您的需要更改该界面内容，也可以直接点击“应用”按钮，打印测试页</a:t>
            </a:r>
            <a:endParaRPr lang="en-US" sz="1600" spc="-5" dirty="0">
              <a:latin typeface="方正黑体_GBK" panose="02010600010101010101" charset="-122"/>
              <a:ea typeface="方正黑体_GBK" panose="02010600010101010101" charset="-122"/>
              <a:cs typeface="方正黑体_GBK" panose="02010600010101010101" charset="-122"/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4088130" y="3663315"/>
            <a:ext cx="3843655" cy="2186305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9" name="图片 8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7300595" y="2798445"/>
            <a:ext cx="3111500" cy="2560955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图片 9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7955280" y="4548505"/>
            <a:ext cx="3877310" cy="202628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3" name="圆角右箭头 12"/>
          <p:cNvSpPr/>
          <p:nvPr>
            <p:custDataLst>
              <p:tags r:id="rId13"/>
            </p:custDataLst>
          </p:nvPr>
        </p:nvSpPr>
        <p:spPr>
          <a:xfrm rot="5400000">
            <a:off x="3945255" y="2918460"/>
            <a:ext cx="496570" cy="992505"/>
          </a:xfrm>
          <a:prstGeom prst="bentArrow">
            <a:avLst>
              <a:gd name="adj1" fmla="val 19565"/>
              <a:gd name="adj2" fmla="val 25000"/>
              <a:gd name="adj3" fmla="val 25000"/>
              <a:gd name="adj4" fmla="val 43750"/>
            </a:avLst>
          </a:prstGeom>
          <a:noFill/>
          <a:ln w="28575">
            <a:solidFill>
              <a:srgbClr val="FF0000"/>
            </a:solidFill>
          </a:ln>
        </p:spPr>
        <p:txBody>
          <a:bodyPr wrap="none" rtlCol="0" anchor="t">
            <a:noAutofit/>
          </a:bodyPr>
          <a:p>
            <a:pPr algn="ctr"/>
            <a:endParaRPr lang="en-US" altLang="zh-CN" sz="7200" b="1">
              <a:solidFill>
                <a:schemeClr val="tx1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latin typeface="方正黑体_GBK" panose="02010600010101010101" charset="-122"/>
              <a:ea typeface="方正黑体_GBK" panose="02010600010101010101" charset="-122"/>
            </a:endParaRPr>
          </a:p>
        </p:txBody>
      </p:sp>
      <p:sp>
        <p:nvSpPr>
          <p:cNvPr id="12" name="圆角右箭头 11"/>
          <p:cNvSpPr/>
          <p:nvPr>
            <p:custDataLst>
              <p:tags r:id="rId14"/>
            </p:custDataLst>
          </p:nvPr>
        </p:nvSpPr>
        <p:spPr>
          <a:xfrm rot="5400000" flipH="1">
            <a:off x="4059555" y="5605780"/>
            <a:ext cx="505460" cy="992505"/>
          </a:xfrm>
          <a:prstGeom prst="bentArrow">
            <a:avLst>
              <a:gd name="adj1" fmla="val 19565"/>
              <a:gd name="adj2" fmla="val 25000"/>
              <a:gd name="adj3" fmla="val 25000"/>
              <a:gd name="adj4" fmla="val 43750"/>
            </a:avLst>
          </a:prstGeom>
          <a:noFill/>
          <a:ln w="28575">
            <a:solidFill>
              <a:srgbClr val="FF0000"/>
            </a:solidFill>
          </a:ln>
        </p:spPr>
        <p:txBody>
          <a:bodyPr wrap="none" rtlCol="0" anchor="t">
            <a:noAutofit/>
          </a:bodyPr>
          <a:p>
            <a:pPr algn="ctr"/>
            <a:endParaRPr lang="en-US" altLang="zh-CN" sz="7200" b="1">
              <a:solidFill>
                <a:schemeClr val="tx1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latin typeface="方正黑体_GBK" panose="02010600010101010101" charset="-122"/>
              <a:ea typeface="方正黑体_GBK" panose="02010600010101010101" charset="-122"/>
            </a:endParaRPr>
          </a:p>
        </p:txBody>
      </p:sp>
      <p:sp>
        <p:nvSpPr>
          <p:cNvPr id="15" name="圆角右箭头 14"/>
          <p:cNvSpPr/>
          <p:nvPr>
            <p:custDataLst>
              <p:tags r:id="rId15"/>
            </p:custDataLst>
          </p:nvPr>
        </p:nvSpPr>
        <p:spPr>
          <a:xfrm>
            <a:off x="6804025" y="3235960"/>
            <a:ext cx="496570" cy="919480"/>
          </a:xfrm>
          <a:prstGeom prst="bentArrow">
            <a:avLst>
              <a:gd name="adj1" fmla="val 19565"/>
              <a:gd name="adj2" fmla="val 25000"/>
              <a:gd name="adj3" fmla="val 25000"/>
              <a:gd name="adj4" fmla="val 43750"/>
            </a:avLst>
          </a:prstGeom>
          <a:noFill/>
          <a:ln w="28575">
            <a:solidFill>
              <a:srgbClr val="FF0000"/>
            </a:solidFill>
          </a:ln>
        </p:spPr>
        <p:txBody>
          <a:bodyPr wrap="none" rtlCol="0" anchor="t">
            <a:noAutofit/>
          </a:bodyPr>
          <a:p>
            <a:pPr algn="ctr"/>
            <a:endParaRPr lang="en-US" altLang="zh-CN" sz="7200" b="1">
              <a:solidFill>
                <a:schemeClr val="tx1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latin typeface="方正黑体_GBK" panose="02010600010101010101" charset="-122"/>
              <a:ea typeface="方正黑体_GBK" panose="02010600010101010101" charset="-122"/>
            </a:endParaRPr>
          </a:p>
        </p:txBody>
      </p:sp>
      <p:sp>
        <p:nvSpPr>
          <p:cNvPr id="14" name="圆角右箭头 13"/>
          <p:cNvSpPr/>
          <p:nvPr>
            <p:custDataLst>
              <p:tags r:id="rId16"/>
            </p:custDataLst>
          </p:nvPr>
        </p:nvSpPr>
        <p:spPr>
          <a:xfrm rot="5400000">
            <a:off x="10382250" y="3545840"/>
            <a:ext cx="758190" cy="992505"/>
          </a:xfrm>
          <a:prstGeom prst="bentArrow">
            <a:avLst>
              <a:gd name="adj1" fmla="val 19565"/>
              <a:gd name="adj2" fmla="val 25000"/>
              <a:gd name="adj3" fmla="val 25000"/>
              <a:gd name="adj4" fmla="val 43750"/>
            </a:avLst>
          </a:prstGeom>
          <a:noFill/>
          <a:ln w="28575">
            <a:solidFill>
              <a:srgbClr val="FF0000"/>
            </a:solidFill>
          </a:ln>
        </p:spPr>
        <p:txBody>
          <a:bodyPr wrap="none" rtlCol="0" anchor="t">
            <a:noAutofit/>
          </a:bodyPr>
          <a:p>
            <a:pPr algn="ctr"/>
            <a:endParaRPr lang="en-US" altLang="zh-CN" sz="7200" b="1">
              <a:solidFill>
                <a:schemeClr val="tx1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  <a:latin typeface="方正黑体_GBK" panose="02010600010101010101" charset="-122"/>
              <a:ea typeface="方正黑体_GBK" panose="0201060001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064635" y="2867660"/>
            <a:ext cx="579120" cy="36830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latin typeface="方正黑体_GBK" panose="02010600010101010101" charset="-122"/>
                <a:ea typeface="方正黑体_GBK" panose="02010600010101010101" charset="-122"/>
              </a:rPr>
              <a:t>1</a:t>
            </a:r>
            <a:endParaRPr lang="en-US" altLang="zh-CN">
              <a:solidFill>
                <a:srgbClr val="FF0000"/>
              </a:solidFill>
              <a:latin typeface="方正黑体_GBK" panose="02010600010101010101" charset="-122"/>
              <a:ea typeface="方正黑体_GBK" panose="02010600010101010101" charset="-122"/>
            </a:endParaRPr>
          </a:p>
        </p:txBody>
      </p:sp>
      <p:sp>
        <p:nvSpPr>
          <p:cNvPr id="17" name="文本框 16"/>
          <p:cNvSpPr txBox="1"/>
          <p:nvPr>
            <p:custDataLst>
              <p:tags r:id="rId17"/>
            </p:custDataLst>
          </p:nvPr>
        </p:nvSpPr>
        <p:spPr>
          <a:xfrm>
            <a:off x="4064635" y="5918200"/>
            <a:ext cx="579120" cy="36830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latin typeface="方正黑体_GBK" panose="02010600010101010101" charset="-122"/>
                <a:ea typeface="方正黑体_GBK" panose="02010600010101010101" charset="-122"/>
              </a:rPr>
              <a:t>2</a:t>
            </a:r>
            <a:endParaRPr lang="en-US" altLang="zh-CN">
              <a:solidFill>
                <a:srgbClr val="FF0000"/>
              </a:solidFill>
              <a:latin typeface="方正黑体_GBK" panose="02010600010101010101" charset="-122"/>
              <a:ea typeface="方正黑体_GBK" panose="02010600010101010101" charset="-122"/>
            </a:endParaRPr>
          </a:p>
        </p:txBody>
      </p:sp>
      <p:sp>
        <p:nvSpPr>
          <p:cNvPr id="4" name="矩形 3"/>
          <p:cNvSpPr/>
          <p:nvPr>
            <p:custDataLst>
              <p:tags r:id="rId18"/>
            </p:custDataLst>
          </p:nvPr>
        </p:nvSpPr>
        <p:spPr>
          <a:xfrm>
            <a:off x="784876" y="372196"/>
            <a:ext cx="3357245" cy="521970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en-US" sz="2800" b="1" spc="200" dirty="0">
                <a:latin typeface="方正黑体_GBK" panose="02010600010101010101" charset="-122"/>
                <a:ea typeface="方正黑体_GBK" panose="02010600010101010101" charset="-122"/>
                <a:cs typeface="方正黑体_GBK" panose="02010600010101010101" charset="-122"/>
              </a:rPr>
              <a:t>外设</a:t>
            </a:r>
            <a:r>
              <a:rPr lang="en-US" altLang="zh-CN" sz="2000" spc="200" dirty="0">
                <a:latin typeface="方正黑体_GBK" panose="02010600010101010101" charset="-122"/>
                <a:ea typeface="方正黑体_GBK" panose="02010600010101010101" charset="-122"/>
                <a:cs typeface="方正黑体_GBK" panose="02010600010101010101" charset="-122"/>
              </a:rPr>
              <a:t>-</a:t>
            </a:r>
            <a:r>
              <a:rPr lang="zh-CN" altLang="en-US" sz="2000" spc="200" dirty="0">
                <a:latin typeface="方正黑体_GBK" panose="02010600010101010101" charset="-122"/>
                <a:ea typeface="方正黑体_GBK" panose="02010600010101010101" charset="-122"/>
                <a:cs typeface="方正黑体_GBK" panose="02010600010101010101" charset="-122"/>
              </a:rPr>
              <a:t>网络打印机打印机</a:t>
            </a:r>
            <a:endParaRPr lang="zh-CN" altLang="en-US" sz="2000" spc="200" dirty="0">
              <a:latin typeface="方正黑体_GBK" panose="02010600010101010101" charset="-122"/>
              <a:ea typeface="方正黑体_GBK" panose="02010600010101010101" charset="-122"/>
              <a:cs typeface="方正黑体_GBK" panose="02010600010101010101" charset="-122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6" name="文本框 5"/>
          <p:cNvSpPr txBox="1"/>
          <p:nvPr/>
        </p:nvSpPr>
        <p:spPr>
          <a:xfrm>
            <a:off x="521335" y="1935480"/>
            <a:ext cx="309880" cy="7372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75000"/>
              </a:lnSpc>
            </a:pP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57657" y="396034"/>
            <a:ext cx="89809" cy="41702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02561" y="828510"/>
            <a:ext cx="10436059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共享的电脑：</a:t>
            </a:r>
            <a:r>
              <a:rPr lang="en-US" altLang="zh-CN" sz="2400" dirty="0" err="1">
                <a:latin typeface="黑体" panose="02010609060101010101" pitchFamily="49" charset="-122"/>
                <a:ea typeface="黑体" panose="02010609060101010101" pitchFamily="49" charset="-122"/>
              </a:rPr>
              <a:t>ip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172.28.232.92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上的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hp-MFP-1005c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打印机</a:t>
            </a:r>
            <a:endParaRPr lang="en-US" altLang="zh-CN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服务端设置：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2858" y="2114208"/>
            <a:ext cx="3676650" cy="224790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14018" y="1976095"/>
            <a:ext cx="2962275" cy="252412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76293" y="1565098"/>
            <a:ext cx="4810125" cy="431482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676275" y="5123411"/>
            <a:ext cx="58035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注意：服务端防火墙设置关闭或者设置为办公网</a:t>
            </a:r>
            <a:endParaRPr lang="zh-CN" altLang="en-US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矩形 5"/>
          <p:cNvSpPr/>
          <p:nvPr>
            <p:custDataLst>
              <p:tags r:id="rId4"/>
            </p:custDataLst>
          </p:nvPr>
        </p:nvSpPr>
        <p:spPr>
          <a:xfrm>
            <a:off x="784876" y="372196"/>
            <a:ext cx="2519045" cy="521970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en-US" sz="2800" b="1" spc="200" dirty="0"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</a:rPr>
              <a:t>外设</a:t>
            </a:r>
            <a:r>
              <a:rPr lang="en-US" altLang="zh-CN" sz="2000" spc="200" dirty="0"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</a:rPr>
              <a:t>-</a:t>
            </a:r>
            <a:r>
              <a:rPr lang="zh-CN" altLang="en-US" sz="2000" spc="200" dirty="0"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</a:rPr>
              <a:t>共享打印机</a:t>
            </a:r>
            <a:endParaRPr lang="zh-CN" altLang="en-US" sz="2000" spc="200" dirty="0">
              <a:latin typeface="黑体" panose="02010609060101010101" pitchFamily="49" charset="-122"/>
              <a:ea typeface="黑体" panose="02010609060101010101" pitchFamily="49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557657" y="396034"/>
            <a:ext cx="89809" cy="417023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02561" y="828510"/>
            <a:ext cx="10436059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客户端设置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58715" y="1404475"/>
            <a:ext cx="4695825" cy="459105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3001" y="1418762"/>
            <a:ext cx="4695825" cy="456247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1314" y="1456018"/>
            <a:ext cx="4629150" cy="442912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80800" y="1456018"/>
            <a:ext cx="3543300" cy="344805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29125" y="1859176"/>
            <a:ext cx="3810000" cy="326707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6" name="矩形 5"/>
          <p:cNvSpPr/>
          <p:nvPr>
            <p:custDataLst>
              <p:tags r:id="rId6"/>
            </p:custDataLst>
          </p:nvPr>
        </p:nvSpPr>
        <p:spPr>
          <a:xfrm>
            <a:off x="784876" y="372196"/>
            <a:ext cx="2519045" cy="521970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en-US" sz="2800" b="1" spc="200" dirty="0"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</a:rPr>
              <a:t>外设</a:t>
            </a:r>
            <a:r>
              <a:rPr lang="en-US" altLang="zh-CN" sz="2000" spc="200" dirty="0"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</a:rPr>
              <a:t>-</a:t>
            </a:r>
            <a:r>
              <a:rPr lang="zh-CN" altLang="en-US" sz="2000" spc="200" dirty="0"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</a:rPr>
              <a:t>共享打印机</a:t>
            </a:r>
            <a:endParaRPr lang="zh-CN" altLang="en-US" sz="2000" spc="200" dirty="0">
              <a:latin typeface="黑体" panose="02010609060101010101" pitchFamily="49" charset="-122"/>
              <a:ea typeface="黑体" panose="02010609060101010101" pitchFamily="49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53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57657" y="396034"/>
            <a:ext cx="89809" cy="41702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3312160" y="2972435"/>
            <a:ext cx="6602095" cy="791845"/>
            <a:chOff x="5501" y="4681"/>
            <a:chExt cx="9024" cy="1247"/>
          </a:xfrm>
        </p:grpSpPr>
        <p:sp>
          <p:nvSpPr>
            <p:cNvPr id="6" name="流程图: 可选过程 5"/>
            <p:cNvSpPr/>
            <p:nvPr/>
          </p:nvSpPr>
          <p:spPr>
            <a:xfrm>
              <a:off x="6213" y="4793"/>
              <a:ext cx="8312" cy="1083"/>
            </a:xfrm>
            <a:prstGeom prst="flowChartAlternateProcess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rgbClr val="CC2C2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椭圆 2"/>
            <p:cNvSpPr/>
            <p:nvPr/>
          </p:nvSpPr>
          <p:spPr>
            <a:xfrm>
              <a:off x="5501" y="4681"/>
              <a:ext cx="1247" cy="1247"/>
            </a:xfrm>
            <a:prstGeom prst="ellipse">
              <a:avLst/>
            </a:prstGeom>
            <a:solidFill>
              <a:srgbClr val="CC2C25"/>
            </a:solidFill>
            <a:ln>
              <a:solidFill>
                <a:srgbClr val="CC2C2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5545" y="4845"/>
              <a:ext cx="7401" cy="1016"/>
              <a:chOff x="1313" y="2250"/>
              <a:chExt cx="5820" cy="701"/>
            </a:xfrm>
          </p:grpSpPr>
          <p:sp>
            <p:nvSpPr>
              <p:cNvPr id="21" name="文本框 9"/>
              <p:cNvSpPr txBox="1"/>
              <p:nvPr/>
            </p:nvSpPr>
            <p:spPr>
              <a:xfrm>
                <a:off x="1313" y="2250"/>
                <a:ext cx="1083" cy="70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36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02</a:t>
                </a:r>
                <a:endParaRPr lang="en-US" altLang="zh-CN" sz="3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2681" y="2250"/>
                <a:ext cx="4452" cy="676"/>
              </a:xfrm>
              <a:prstGeom prst="rect">
                <a:avLst/>
              </a:prstGeom>
              <a:ln w="15875">
                <a:noFill/>
              </a:ln>
            </p:spPr>
            <p:txBody>
              <a:bodyPr wrap="square" lIns="68580" tIns="34290" rIns="68580" bIns="34290">
                <a:spAutoFit/>
              </a:bodyPr>
              <a:lstStyle/>
              <a:p>
                <a:pPr algn="ctr"/>
                <a:r>
                  <a:rPr lang="en-US" altLang="zh-CN" sz="3600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 </a:t>
                </a:r>
                <a:r>
                  <a:rPr lang="zh-CN" altLang="en-US" sz="36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常见软件替代方案</a:t>
                </a:r>
                <a:endParaRPr lang="zh-CN" altLang="en-US" sz="36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1079" y="-1"/>
            <a:ext cx="1929535" cy="1353787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71915" y="196850"/>
            <a:ext cx="2910205" cy="960755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13" name="表格 12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252095" y="1116330"/>
          <a:ext cx="6159500" cy="5330190"/>
        </p:xfrm>
        <a:graphic>
          <a:graphicData uri="http://schemas.openxmlformats.org/drawingml/2006/table">
            <a:tbl>
              <a:tblPr firstRow="1" firstCol="1" bandRow="1">
                <a:tableStyleId>{21E4AEA4-8DFA-4A89-87EB-49C32662AFE0}</a:tableStyleId>
              </a:tblPr>
              <a:tblGrid>
                <a:gridCol w="868680"/>
                <a:gridCol w="2702560"/>
                <a:gridCol w="2588260"/>
              </a:tblGrid>
              <a:tr h="260985">
                <a:tc gridSpan="3">
                  <a:txBody>
                    <a:bodyPr/>
                    <a:p>
                      <a:pPr algn="ctr"/>
                      <a:r>
                        <a:rPr lang="zh-CN" sz="1800" kern="100" dirty="0">
                          <a:effectLst/>
                          <a:latin typeface="方正黑体_GBK" panose="02010600010101010101" charset="-122"/>
                          <a:ea typeface="方正黑体_GBK" panose="02010600010101010101" charset="-122"/>
                        </a:rPr>
                        <a:t>常用办公应用软件</a:t>
                      </a:r>
                      <a:endParaRPr lang="zh-CN" sz="1800" kern="100" dirty="0">
                        <a:effectLst/>
                        <a:latin typeface="方正黑体_GBK" panose="02010600010101010101" charset="-122"/>
                        <a:ea typeface="方正黑体_GBK" panose="02010600010101010101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cPr/>
                </a:tc>
                <a:tc hMerge="1">
                  <a:tcPr/>
                </a:tc>
              </a:tr>
              <a:tr h="259715">
                <a:tc>
                  <a:txBody>
                    <a:bodyPr/>
                    <a:p>
                      <a:pPr algn="ctr"/>
                      <a:r>
                        <a:rPr lang="zh-CN" sz="1000" kern="100">
                          <a:effectLst/>
                          <a:latin typeface="方正黑体_GBK" panose="02010600010101010101" charset="-122"/>
                          <a:ea typeface="方正黑体_GBK" panose="02010600010101010101" charset="-122"/>
                        </a:rPr>
                        <a:t>应用种类</a:t>
                      </a:r>
                      <a:endParaRPr lang="zh-CN" sz="1000" kern="100">
                        <a:effectLst/>
                        <a:latin typeface="方正黑体_GBK" panose="02010600010101010101" charset="-122"/>
                        <a:ea typeface="方正黑体_GBK" panose="02010600010101010101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</a:pPr>
                      <a:r>
                        <a:rPr lang="zh-CN" sz="1200" kern="100" dirty="0">
                          <a:effectLst/>
                          <a:latin typeface="方正黑体_GBK" panose="02010600010101010101" charset="-122"/>
                          <a:ea typeface="方正黑体_GBK" panose="02010600010101010101" charset="-122"/>
                          <a:cs typeface="方正黑体_GBK" panose="02010600010101010101" charset="-122"/>
                        </a:rPr>
                        <a:t>windows平台应用软件</a:t>
                      </a:r>
                      <a:endParaRPr lang="zh-CN" sz="1200" kern="100" dirty="0">
                        <a:effectLst/>
                        <a:latin typeface="方正黑体_GBK" panose="02010600010101010101" charset="-122"/>
                        <a:ea typeface="方正黑体_GBK" panose="02010600010101010101" charset="-122"/>
                        <a:cs typeface="方正黑体_GBK" panose="02010600010101010101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</a:pPr>
                      <a:r>
                        <a:rPr lang="zh-CN" sz="1200" kern="100" dirty="0">
                          <a:effectLst/>
                          <a:latin typeface="方正黑体_GBK" panose="02010600010101010101" charset="-122"/>
                          <a:ea typeface="方正黑体_GBK" panose="02010600010101010101" charset="-122"/>
                        </a:rPr>
                        <a:t>麒麟平台应软件</a:t>
                      </a:r>
                      <a:endParaRPr lang="zh-CN" sz="1200" kern="100" dirty="0">
                        <a:effectLst/>
                        <a:latin typeface="方正黑体_GBK" panose="02010600010101010101" charset="-122"/>
                        <a:ea typeface="方正黑体_GBK" panose="02010600010101010101" charset="-122"/>
                      </a:endParaRPr>
                    </a:p>
                  </a:txBody>
                  <a:tcPr marL="68580" marR="68580" marT="0" marB="0" anchor="ctr"/>
                </a:tc>
              </a:tr>
              <a:tr h="782955">
                <a:tc>
                  <a:txBody>
                    <a:bodyPr/>
                    <a:p>
                      <a:pPr algn="ctr"/>
                      <a:r>
                        <a:rPr lang="zh-CN" sz="1000" kern="100">
                          <a:effectLst/>
                          <a:latin typeface="方正黑体_GBK" panose="02010600010101010101" charset="-122"/>
                          <a:ea typeface="方正黑体_GBK" panose="02010600010101010101" charset="-122"/>
                        </a:rPr>
                        <a:t>浏览器</a:t>
                      </a:r>
                      <a:endParaRPr lang="zh-CN" sz="1000" kern="100">
                        <a:effectLst/>
                        <a:latin typeface="方正黑体_GBK" panose="02010600010101010101" charset="-122"/>
                        <a:ea typeface="方正黑体_GBK" panose="02010600010101010101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</a:pPr>
                      <a:r>
                        <a:rPr lang="zh-CN" sz="1200" kern="100" dirty="0">
                          <a:effectLst/>
                          <a:latin typeface="方正黑体_GBK" panose="02010600010101010101" charset="-122"/>
                          <a:ea typeface="方正黑体_GBK" panose="02010600010101010101" charset="-122"/>
                          <a:cs typeface="方正黑体_GBK" panose="02010600010101010101" charset="-122"/>
                        </a:rPr>
                        <a:t>IE、Edge浏览器、google chrome浏览器、360浏览器、搜狗浏览器、火狐浏览器等</a:t>
                      </a:r>
                      <a:endParaRPr lang="zh-CN" sz="1200" kern="100" dirty="0">
                        <a:effectLst/>
                        <a:latin typeface="方正黑体_GBK" panose="02010600010101010101" charset="-122"/>
                        <a:ea typeface="方正黑体_GBK" panose="02010600010101010101" charset="-122"/>
                        <a:cs typeface="方正黑体_GBK" panose="02010600010101010101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</a:pPr>
                      <a:r>
                        <a:rPr lang="zh-CN" sz="1200" kern="100" dirty="0">
                          <a:effectLst/>
                          <a:latin typeface="方正黑体_GBK" panose="02010600010101010101" charset="-122"/>
                          <a:ea typeface="方正黑体_GBK" panose="02010600010101010101" charset="-122"/>
                          <a:cs typeface="方正黑体_GBK" panose="02010600010101010101" charset="-122"/>
                          <a:sym typeface="+mn-ea"/>
                        </a:rPr>
                        <a:t>奇安信浏览器、</a:t>
                      </a:r>
                      <a:r>
                        <a:rPr lang="zh-CN" sz="1200" kern="100" dirty="0">
                          <a:effectLst/>
                          <a:latin typeface="方正黑体_GBK" panose="02010600010101010101" charset="-122"/>
                          <a:ea typeface="方正黑体_GBK" panose="02010600010101010101" charset="-122"/>
                          <a:cs typeface="方正黑体_GBK" panose="02010600010101010101" charset="-122"/>
                        </a:rPr>
                        <a:t>火狐浏览器、google chrome浏览器、360安全浏览器、QQ浏览器、红莲花浏览器等</a:t>
                      </a:r>
                      <a:endParaRPr lang="zh-CN" sz="1200" kern="100" dirty="0">
                        <a:effectLst/>
                        <a:latin typeface="方正黑体_GBK" panose="02010600010101010101" charset="-122"/>
                        <a:ea typeface="方正黑体_GBK" panose="02010600010101010101" charset="-122"/>
                        <a:cs typeface="方正黑体_GBK" panose="02010600010101010101" charset="-122"/>
                      </a:endParaRPr>
                    </a:p>
                  </a:txBody>
                  <a:tcPr marL="68580" marR="68580" marT="0" marB="0" anchor="ctr"/>
                </a:tc>
              </a:tr>
              <a:tr h="520700">
                <a:tc>
                  <a:txBody>
                    <a:bodyPr/>
                    <a:p>
                      <a:pPr algn="ctr"/>
                      <a:r>
                        <a:rPr lang="zh-CN" sz="1000" kern="100">
                          <a:effectLst/>
                          <a:latin typeface="方正黑体_GBK" panose="02010600010101010101" charset="-122"/>
                          <a:ea typeface="方正黑体_GBK" panose="02010600010101010101" charset="-122"/>
                        </a:rPr>
                        <a:t>播放器</a:t>
                      </a:r>
                      <a:endParaRPr lang="zh-CN" sz="1000" kern="100">
                        <a:effectLst/>
                        <a:latin typeface="方正黑体_GBK" panose="02010600010101010101" charset="-122"/>
                        <a:ea typeface="方正黑体_GBK" panose="02010600010101010101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</a:pPr>
                      <a:r>
                        <a:rPr lang="zh-CN" sz="1200" kern="100" dirty="0">
                          <a:effectLst/>
                          <a:latin typeface="方正黑体_GBK" panose="02010600010101010101" charset="-122"/>
                          <a:ea typeface="方正黑体_GBK" panose="02010600010101010101" charset="-122"/>
                          <a:cs typeface="方正黑体_GBK" panose="02010600010101010101" charset="-122"/>
                        </a:rPr>
                        <a:t>windows media player、迅雷播放器、</a:t>
                      </a:r>
                      <a:endParaRPr lang="zh-CN" sz="1200" kern="100" dirty="0">
                        <a:effectLst/>
                        <a:latin typeface="方正黑体_GBK" panose="02010600010101010101" charset="-122"/>
                        <a:ea typeface="方正黑体_GBK" panose="02010600010101010101" charset="-122"/>
                        <a:cs typeface="方正黑体_GBK" panose="02010600010101010101" charset="-122"/>
                      </a:endParaRPr>
                    </a:p>
                    <a:p>
                      <a:pPr algn="ctr">
                        <a:buClrTx/>
                        <a:buSzTx/>
                        <a:buFontTx/>
                      </a:pPr>
                      <a:r>
                        <a:rPr lang="zh-CN" sz="1200" kern="100" dirty="0">
                          <a:effectLst/>
                          <a:latin typeface="方正黑体_GBK" panose="02010600010101010101" charset="-122"/>
                          <a:ea typeface="方正黑体_GBK" panose="02010600010101010101" charset="-122"/>
                          <a:cs typeface="方正黑体_GBK" panose="02010600010101010101" charset="-122"/>
                        </a:rPr>
                        <a:t>QQ影音</a:t>
                      </a:r>
                      <a:endParaRPr lang="zh-CN" sz="1200" kern="100" dirty="0">
                        <a:effectLst/>
                        <a:latin typeface="方正黑体_GBK" panose="02010600010101010101" charset="-122"/>
                        <a:ea typeface="方正黑体_GBK" panose="02010600010101010101" charset="-122"/>
                        <a:cs typeface="方正黑体_GBK" panose="02010600010101010101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</a:pPr>
                      <a:r>
                        <a:rPr lang="zh-CN" sz="1200" kern="100" dirty="0">
                          <a:effectLst/>
                          <a:latin typeface="方正黑体_GBK" panose="02010600010101010101" charset="-122"/>
                          <a:ea typeface="方正黑体_GBK" panose="02010600010101010101" charset="-122"/>
                          <a:cs typeface="方正黑体_GBK" panose="02010600010101010101" charset="-122"/>
                        </a:rPr>
                        <a:t>内置麒麟影音播放器、360播放器</a:t>
                      </a:r>
                      <a:endParaRPr lang="zh-CN" sz="1200" kern="100" dirty="0">
                        <a:effectLst/>
                        <a:latin typeface="方正黑体_GBK" panose="02010600010101010101" charset="-122"/>
                        <a:ea typeface="方正黑体_GBK" panose="02010600010101010101" charset="-122"/>
                        <a:cs typeface="方正黑体_GBK" panose="02010600010101010101" charset="-122"/>
                      </a:endParaRPr>
                    </a:p>
                  </a:txBody>
                  <a:tcPr marL="68580" marR="68580" marT="0" marB="0" anchor="ctr"/>
                </a:tc>
              </a:tr>
              <a:tr h="260985">
                <a:tc>
                  <a:txBody>
                    <a:bodyPr/>
                    <a:p>
                      <a:pPr algn="ctr"/>
                      <a:r>
                        <a:rPr lang="zh-CN" sz="1000" kern="100">
                          <a:effectLst/>
                          <a:latin typeface="方正黑体_GBK" panose="02010600010101010101" charset="-122"/>
                          <a:ea typeface="方正黑体_GBK" panose="02010600010101010101" charset="-122"/>
                        </a:rPr>
                        <a:t>播放器</a:t>
                      </a:r>
                      <a:endParaRPr lang="zh-CN" sz="1000" kern="100">
                        <a:effectLst/>
                        <a:latin typeface="方正黑体_GBK" panose="02010600010101010101" charset="-122"/>
                        <a:ea typeface="方正黑体_GBK" panose="02010600010101010101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</a:pPr>
                      <a:r>
                        <a:rPr lang="zh-CN" sz="1200" kern="100" dirty="0">
                          <a:effectLst/>
                          <a:latin typeface="方正黑体_GBK" panose="02010600010101010101" charset="-122"/>
                          <a:ea typeface="方正黑体_GBK" panose="02010600010101010101" charset="-122"/>
                          <a:cs typeface="方正黑体_GBK" panose="02010600010101010101" charset="-122"/>
                        </a:rPr>
                        <a:t>QQ音乐、网易云音乐</a:t>
                      </a:r>
                      <a:endParaRPr lang="zh-CN" sz="1200" kern="100" dirty="0">
                        <a:effectLst/>
                        <a:latin typeface="方正黑体_GBK" panose="02010600010101010101" charset="-122"/>
                        <a:ea typeface="方正黑体_GBK" panose="02010600010101010101" charset="-122"/>
                        <a:cs typeface="方正黑体_GBK" panose="02010600010101010101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</a:pPr>
                      <a:r>
                        <a:rPr lang="zh-CN" sz="1200" kern="100" dirty="0">
                          <a:effectLst/>
                          <a:latin typeface="方正黑体_GBK" panose="02010600010101010101" charset="-122"/>
                          <a:ea typeface="方正黑体_GBK" panose="02010600010101010101" charset="-122"/>
                        </a:rPr>
                        <a:t>内置麒麟音乐播放器、网易云音乐</a:t>
                      </a:r>
                      <a:endParaRPr lang="zh-CN" sz="1200" kern="100" dirty="0">
                        <a:effectLst/>
                        <a:latin typeface="方正黑体_GBK" panose="02010600010101010101" charset="-122"/>
                        <a:ea typeface="方正黑体_GBK" panose="02010600010101010101" charset="-122"/>
                      </a:endParaRPr>
                    </a:p>
                  </a:txBody>
                  <a:tcPr marL="68580" marR="68580" marT="0" marB="0" anchor="ctr"/>
                </a:tc>
              </a:tr>
              <a:tr h="260985">
                <a:tc>
                  <a:txBody>
                    <a:bodyPr/>
                    <a:p>
                      <a:pPr algn="ctr"/>
                      <a:r>
                        <a:rPr lang="zh-CN" sz="1000" kern="100">
                          <a:effectLst/>
                          <a:latin typeface="方正黑体_GBK" panose="02010600010101010101" charset="-122"/>
                          <a:ea typeface="方正黑体_GBK" panose="02010600010101010101" charset="-122"/>
                        </a:rPr>
                        <a:t>输入法</a:t>
                      </a:r>
                      <a:endParaRPr lang="zh-CN" sz="1000" kern="100">
                        <a:effectLst/>
                        <a:latin typeface="方正黑体_GBK" panose="02010600010101010101" charset="-122"/>
                        <a:ea typeface="方正黑体_GBK" panose="02010600010101010101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</a:pPr>
                      <a:r>
                        <a:rPr lang="zh-CN" sz="1200" kern="100" dirty="0">
                          <a:effectLst/>
                          <a:latin typeface="方正黑体_GBK" panose="02010600010101010101" charset="-122"/>
                          <a:ea typeface="方正黑体_GBK" panose="02010600010101010101" charset="-122"/>
                        </a:rPr>
                        <a:t>搜狗输入法、微软拼音、</a:t>
                      </a:r>
                      <a:endParaRPr lang="zh-CN" sz="1200" kern="100" dirty="0">
                        <a:effectLst/>
                        <a:latin typeface="方正黑体_GBK" panose="02010600010101010101" charset="-122"/>
                        <a:ea typeface="方正黑体_GBK" panose="02010600010101010101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</a:pPr>
                      <a:r>
                        <a:rPr lang="zh-CN" sz="1200" kern="100" dirty="0">
                          <a:effectLst/>
                          <a:latin typeface="方正黑体_GBK" panose="02010600010101010101" charset="-122"/>
                          <a:ea typeface="方正黑体_GBK" panose="02010600010101010101" charset="-122"/>
                        </a:rPr>
                        <a:t>搜狗输入法、华宇拼音输入法</a:t>
                      </a:r>
                      <a:endParaRPr lang="zh-CN" sz="1200" kern="100" dirty="0">
                        <a:effectLst/>
                        <a:latin typeface="方正黑体_GBK" panose="02010600010101010101" charset="-122"/>
                        <a:ea typeface="方正黑体_GBK" panose="02010600010101010101" charset="-122"/>
                      </a:endParaRPr>
                    </a:p>
                  </a:txBody>
                  <a:tcPr marL="68580" marR="68580" marT="0" marB="0" anchor="ctr"/>
                </a:tc>
              </a:tr>
              <a:tr h="260350">
                <a:tc>
                  <a:txBody>
                    <a:bodyPr/>
                    <a:p>
                      <a:pPr algn="ctr"/>
                      <a:r>
                        <a:rPr lang="zh-CN" sz="1000" kern="100">
                          <a:effectLst/>
                          <a:latin typeface="方正黑体_GBK" panose="02010600010101010101" charset="-122"/>
                          <a:ea typeface="方正黑体_GBK" panose="02010600010101010101" charset="-122"/>
                        </a:rPr>
                        <a:t>流式软件</a:t>
                      </a:r>
                      <a:endParaRPr lang="zh-CN" sz="1000" kern="100">
                        <a:effectLst/>
                        <a:latin typeface="方正黑体_GBK" panose="02010600010101010101" charset="-122"/>
                        <a:ea typeface="方正黑体_GBK" panose="02010600010101010101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</a:pPr>
                      <a:r>
                        <a:rPr lang="zh-CN" sz="1200" kern="100" dirty="0">
                          <a:effectLst/>
                          <a:latin typeface="方正黑体_GBK" panose="02010600010101010101" charset="-122"/>
                          <a:ea typeface="方正黑体_GBK" panose="02010600010101010101" charset="-122"/>
                          <a:cs typeface="方正黑体_GBK" panose="02010600010101010101" charset="-122"/>
                        </a:rPr>
                        <a:t>MS Office、WPS Office、永中Office</a:t>
                      </a:r>
                      <a:endParaRPr lang="zh-CN" sz="1200" kern="100" dirty="0">
                        <a:effectLst/>
                        <a:latin typeface="方正黑体_GBK" panose="02010600010101010101" charset="-122"/>
                        <a:ea typeface="方正黑体_GBK" panose="02010600010101010101" charset="-122"/>
                        <a:cs typeface="方正黑体_GBK" panose="02010600010101010101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</a:pPr>
                      <a:r>
                        <a:rPr lang="zh-CN" sz="1200" kern="100" dirty="0">
                          <a:effectLst/>
                          <a:latin typeface="方正黑体_GBK" panose="02010600010101010101" charset="-122"/>
                          <a:ea typeface="方正黑体_GBK" panose="02010600010101010101" charset="-122"/>
                          <a:cs typeface="方正黑体_GBK" panose="02010600010101010101" charset="-122"/>
                        </a:rPr>
                        <a:t>WPS Office、永中Office</a:t>
                      </a:r>
                      <a:endParaRPr lang="zh-CN" sz="1200" kern="100" dirty="0">
                        <a:effectLst/>
                        <a:latin typeface="方正黑体_GBK" panose="02010600010101010101" charset="-122"/>
                        <a:ea typeface="方正黑体_GBK" panose="02010600010101010101" charset="-122"/>
                        <a:cs typeface="方正黑体_GBK" panose="02010600010101010101" charset="-122"/>
                      </a:endParaRPr>
                    </a:p>
                  </a:txBody>
                  <a:tcPr marL="68580" marR="68580" marT="0" marB="0" anchor="ctr"/>
                </a:tc>
              </a:tr>
              <a:tr h="521335">
                <a:tc>
                  <a:txBody>
                    <a:bodyPr/>
                    <a:p>
                      <a:pPr algn="ctr"/>
                      <a:r>
                        <a:rPr lang="zh-CN" sz="1000" kern="100">
                          <a:effectLst/>
                          <a:latin typeface="方正黑体_GBK" panose="02010600010101010101" charset="-122"/>
                          <a:ea typeface="方正黑体_GBK" panose="02010600010101010101" charset="-122"/>
                        </a:rPr>
                        <a:t>版式软件</a:t>
                      </a:r>
                      <a:endParaRPr lang="zh-CN" sz="1000" kern="100">
                        <a:effectLst/>
                        <a:latin typeface="方正黑体_GBK" panose="02010600010101010101" charset="-122"/>
                        <a:ea typeface="方正黑体_GBK" panose="02010600010101010101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</a:pPr>
                      <a:r>
                        <a:rPr lang="zh-CN" sz="1200" kern="100" dirty="0">
                          <a:effectLst/>
                          <a:latin typeface="方正黑体_GBK" panose="02010600010101010101" charset="-122"/>
                          <a:ea typeface="方正黑体_GBK" panose="02010600010101010101" charset="-122"/>
                          <a:cs typeface="方正黑体_GBK" panose="02010600010101010101" charset="-122"/>
                        </a:rPr>
                        <a:t>adobe reader、acrobat reader、福昕阅读器</a:t>
                      </a:r>
                      <a:endParaRPr lang="zh-CN" sz="1200" kern="100" dirty="0">
                        <a:effectLst/>
                        <a:latin typeface="方正黑体_GBK" panose="02010600010101010101" charset="-122"/>
                        <a:ea typeface="方正黑体_GBK" panose="02010600010101010101" charset="-122"/>
                        <a:cs typeface="方正黑体_GBK" panose="02010600010101010101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</a:pPr>
                      <a:r>
                        <a:rPr lang="zh-CN" sz="1200" kern="100" dirty="0">
                          <a:effectLst/>
                          <a:latin typeface="方正黑体_GBK" panose="02010600010101010101" charset="-122"/>
                          <a:ea typeface="方正黑体_GBK" panose="02010600010101010101" charset="-122"/>
                          <a:cs typeface="方正黑体_GBK" panose="02010600010101010101" charset="-122"/>
                        </a:rPr>
                        <a:t>foxit福昕阅读器、数科阅读器、</a:t>
                      </a:r>
                      <a:endParaRPr lang="zh-CN" sz="1200" kern="100" dirty="0">
                        <a:effectLst/>
                        <a:latin typeface="方正黑体_GBK" panose="02010600010101010101" charset="-122"/>
                        <a:ea typeface="方正黑体_GBK" panose="02010600010101010101" charset="-122"/>
                        <a:cs typeface="方正黑体_GBK" panose="02010600010101010101" charset="-122"/>
                      </a:endParaRPr>
                    </a:p>
                    <a:p>
                      <a:pPr algn="ctr">
                        <a:buClrTx/>
                        <a:buSzTx/>
                        <a:buFontTx/>
                      </a:pPr>
                      <a:r>
                        <a:rPr lang="zh-CN" sz="1200" kern="100" dirty="0">
                          <a:effectLst/>
                          <a:latin typeface="方正黑体_GBK" panose="02010600010101010101" charset="-122"/>
                          <a:ea typeface="方正黑体_GBK" panose="02010600010101010101" charset="-122"/>
                          <a:cs typeface="方正黑体_GBK" panose="02010600010101010101" charset="-122"/>
                        </a:rPr>
                        <a:t>书生阅读器、友虹版式阅读器</a:t>
                      </a:r>
                      <a:endParaRPr lang="zh-CN" sz="1200" kern="100" dirty="0">
                        <a:effectLst/>
                        <a:latin typeface="方正黑体_GBK" panose="02010600010101010101" charset="-122"/>
                        <a:ea typeface="方正黑体_GBK" panose="02010600010101010101" charset="-122"/>
                        <a:cs typeface="方正黑体_GBK" panose="02010600010101010101" charset="-122"/>
                      </a:endParaRPr>
                    </a:p>
                  </a:txBody>
                  <a:tcPr marL="68580" marR="68580" marT="0" marB="0" anchor="ctr"/>
                </a:tc>
              </a:tr>
              <a:tr h="260985">
                <a:tc>
                  <a:txBody>
                    <a:bodyPr/>
                    <a:p>
                      <a:pPr algn="ctr"/>
                      <a:r>
                        <a:rPr lang="zh-CN" sz="1000" kern="100">
                          <a:effectLst/>
                          <a:latin typeface="方正黑体_GBK" panose="02010600010101010101" charset="-122"/>
                          <a:ea typeface="方正黑体_GBK" panose="02010600010101010101" charset="-122"/>
                        </a:rPr>
                        <a:t>下载软件</a:t>
                      </a:r>
                      <a:endParaRPr lang="zh-CN" sz="1000" kern="100">
                        <a:effectLst/>
                        <a:latin typeface="方正黑体_GBK" panose="02010600010101010101" charset="-122"/>
                        <a:ea typeface="方正黑体_GBK" panose="02010600010101010101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</a:pPr>
                      <a:r>
                        <a:rPr lang="zh-CN" sz="1200" kern="100" dirty="0">
                          <a:effectLst/>
                          <a:latin typeface="方正黑体_GBK" panose="02010600010101010101" charset="-122"/>
                          <a:ea typeface="方正黑体_GBK" panose="02010600010101010101" charset="-122"/>
                        </a:rPr>
                        <a:t>迅雷</a:t>
                      </a:r>
                      <a:endParaRPr lang="zh-CN" sz="1200" kern="100" dirty="0">
                        <a:effectLst/>
                        <a:latin typeface="方正黑体_GBK" panose="02010600010101010101" charset="-122"/>
                        <a:ea typeface="方正黑体_GBK" panose="02010600010101010101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</a:pPr>
                      <a:r>
                        <a:rPr lang="zh-CN" sz="1200" kern="100" dirty="0">
                          <a:effectLst/>
                          <a:latin typeface="方正黑体_GBK" panose="02010600010101010101" charset="-122"/>
                          <a:ea typeface="方正黑体_GBK" panose="02010600010101010101" charset="-122"/>
                        </a:rPr>
                        <a:t>迅雷</a:t>
                      </a:r>
                      <a:endParaRPr lang="zh-CN" sz="1200" kern="100" dirty="0">
                        <a:effectLst/>
                        <a:latin typeface="方正黑体_GBK" panose="02010600010101010101" charset="-122"/>
                        <a:ea typeface="方正黑体_GBK" panose="02010600010101010101" charset="-122"/>
                      </a:endParaRPr>
                    </a:p>
                  </a:txBody>
                  <a:tcPr marL="68580" marR="68580" marT="0" marB="0" anchor="ctr"/>
                </a:tc>
              </a:tr>
              <a:tr h="259715"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zh-CN" sz="1000" kern="100">
                          <a:effectLst/>
                          <a:latin typeface="方正黑体_GBK" panose="02010600010101010101" charset="-122"/>
                          <a:ea typeface="方正黑体_GBK" panose="02010600010101010101" charset="-122"/>
                        </a:rPr>
                        <a:t>会议软件</a:t>
                      </a:r>
                      <a:endParaRPr lang="zh-CN" sz="1000" kern="100">
                        <a:effectLst/>
                        <a:latin typeface="方正黑体_GBK" panose="02010600010101010101" charset="-122"/>
                        <a:ea typeface="方正黑体_GBK" panose="02010600010101010101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zh-CN" sz="1200" kern="100" dirty="0">
                          <a:effectLst/>
                          <a:latin typeface="方正黑体_GBK" panose="02010600010101010101" charset="-122"/>
                          <a:ea typeface="方正黑体_GBK" panose="02010600010101010101" charset="-122"/>
                        </a:rPr>
                        <a:t>云视讯、腾讯会议</a:t>
                      </a:r>
                      <a:endParaRPr lang="zh-CN" sz="1200" kern="100" dirty="0">
                        <a:effectLst/>
                        <a:latin typeface="方正黑体_GBK" panose="02010600010101010101" charset="-122"/>
                        <a:ea typeface="方正黑体_GBK" panose="02010600010101010101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zh-CN" sz="1200" kern="100" dirty="0">
                          <a:effectLst/>
                          <a:latin typeface="方正黑体_GBK" panose="02010600010101010101" charset="-122"/>
                          <a:ea typeface="方正黑体_GBK" panose="02010600010101010101" charset="-122"/>
                          <a:sym typeface="+mn-ea"/>
                        </a:rPr>
                        <a:t>云视讯（模拟版）、腾讯会议</a:t>
                      </a:r>
                      <a:endParaRPr lang="zh-CN" sz="1200" kern="100" dirty="0">
                        <a:effectLst/>
                        <a:latin typeface="方正黑体_GBK" panose="02010600010101010101" charset="-122"/>
                        <a:ea typeface="方正黑体_GBK" panose="02010600010101010101" charset="-122"/>
                        <a:sym typeface="+mn-ea"/>
                      </a:endParaRPr>
                    </a:p>
                  </a:txBody>
                  <a:tcPr marL="68580" marR="68580" marT="0" marB="0" anchor="ctr"/>
                </a:tc>
              </a:tr>
              <a:tr h="259715">
                <a:tc>
                  <a:txBody>
                    <a:bodyPr/>
                    <a:p>
                      <a:pPr algn="ctr"/>
                      <a:r>
                        <a:rPr lang="zh-CN" sz="1000" kern="100">
                          <a:effectLst/>
                          <a:latin typeface="方正黑体_GBK" panose="02010600010101010101" charset="-122"/>
                          <a:ea typeface="方正黑体_GBK" panose="02010600010101010101" charset="-122"/>
                        </a:rPr>
                        <a:t>网盘软件</a:t>
                      </a:r>
                      <a:endParaRPr lang="zh-CN" sz="1000" kern="100">
                        <a:effectLst/>
                        <a:latin typeface="方正黑体_GBK" panose="02010600010101010101" charset="-122"/>
                        <a:ea typeface="方正黑体_GBK" panose="02010600010101010101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</a:pPr>
                      <a:r>
                        <a:rPr lang="zh-CN" sz="1200" kern="100" dirty="0">
                          <a:effectLst/>
                          <a:latin typeface="方正黑体_GBK" panose="02010600010101010101" charset="-122"/>
                          <a:ea typeface="方正黑体_GBK" panose="02010600010101010101" charset="-122"/>
                        </a:rPr>
                        <a:t>中国移动云盘、百度网盘</a:t>
                      </a:r>
                      <a:endParaRPr lang="zh-CN" sz="1200" kern="100" dirty="0">
                        <a:effectLst/>
                        <a:latin typeface="方正黑体_GBK" panose="02010600010101010101" charset="-122"/>
                        <a:ea typeface="方正黑体_GBK" panose="02010600010101010101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</a:pPr>
                      <a:r>
                        <a:rPr lang="zh-CN" sz="1200" kern="100" dirty="0">
                          <a:effectLst/>
                          <a:latin typeface="方正黑体_GBK" panose="02010600010101010101" charset="-122"/>
                          <a:ea typeface="方正黑体_GBK" panose="02010600010101010101" charset="-122"/>
                        </a:rPr>
                        <a:t>中国移动云盘（和彩云）、百度网盘</a:t>
                      </a:r>
                      <a:endParaRPr lang="zh-CN" sz="1200" kern="100" dirty="0">
                        <a:effectLst/>
                        <a:latin typeface="方正黑体_GBK" panose="02010600010101010101" charset="-122"/>
                        <a:ea typeface="方正黑体_GBK" panose="02010600010101010101" charset="-122"/>
                      </a:endParaRPr>
                    </a:p>
                  </a:txBody>
                  <a:tcPr marL="68580" marR="68580" marT="0" marB="0" anchor="ctr"/>
                </a:tc>
              </a:tr>
              <a:tr h="260985">
                <a:tc>
                  <a:txBody>
                    <a:bodyPr/>
                    <a:p>
                      <a:pPr algn="ctr"/>
                      <a:r>
                        <a:rPr lang="zh-CN" sz="1000" kern="100">
                          <a:effectLst/>
                          <a:latin typeface="方正黑体_GBK" panose="02010600010101010101" charset="-122"/>
                          <a:ea typeface="方正黑体_GBK" panose="02010600010101010101" charset="-122"/>
                        </a:rPr>
                        <a:t>杀毒</a:t>
                      </a:r>
                      <a:endParaRPr lang="zh-CN" sz="1000" kern="100">
                        <a:effectLst/>
                        <a:latin typeface="方正黑体_GBK" panose="02010600010101010101" charset="-122"/>
                        <a:ea typeface="方正黑体_GBK" panose="02010600010101010101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</a:pPr>
                      <a:r>
                        <a:rPr lang="zh-CN" sz="1200" kern="100" dirty="0">
                          <a:effectLst/>
                          <a:latin typeface="方正黑体_GBK" panose="02010600010101010101" charset="-122"/>
                          <a:ea typeface="方正黑体_GBK" panose="02010600010101010101" charset="-122"/>
                          <a:cs typeface="方正黑体_GBK" panose="02010600010101010101" charset="-122"/>
                        </a:rPr>
                        <a:t>MSE、金山杀毒、360杀毒</a:t>
                      </a:r>
                      <a:endParaRPr lang="zh-CN" sz="1200" kern="100" dirty="0">
                        <a:effectLst/>
                        <a:latin typeface="方正黑体_GBK" panose="02010600010101010101" charset="-122"/>
                        <a:ea typeface="方正黑体_GBK" panose="02010600010101010101" charset="-122"/>
                        <a:cs typeface="方正黑体_GBK" panose="02010600010101010101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</a:pPr>
                      <a:r>
                        <a:rPr lang="zh-CN" sz="1200" kern="100" dirty="0">
                          <a:effectLst/>
                          <a:latin typeface="方正黑体_GBK" panose="02010600010101010101" charset="-122"/>
                          <a:ea typeface="方正黑体_GBK" panose="02010600010101010101" charset="-122"/>
                        </a:rPr>
                        <a:t>奇安信杀毒、金山杀毒、景云杀毒等</a:t>
                      </a:r>
                      <a:endParaRPr lang="zh-CN" sz="1200" kern="100" dirty="0">
                        <a:effectLst/>
                        <a:latin typeface="方正黑体_GBK" panose="02010600010101010101" charset="-122"/>
                        <a:ea typeface="方正黑体_GBK" panose="02010600010101010101" charset="-122"/>
                      </a:endParaRPr>
                    </a:p>
                  </a:txBody>
                  <a:tcPr marL="68580" marR="68580" marT="0" marB="0" anchor="ctr"/>
                </a:tc>
              </a:tr>
              <a:tr h="260985">
                <a:tc>
                  <a:txBody>
                    <a:bodyPr/>
                    <a:p>
                      <a:pPr algn="ctr"/>
                      <a:r>
                        <a:rPr lang="zh-CN" sz="1000" kern="100">
                          <a:effectLst/>
                          <a:latin typeface="方正黑体_GBK" panose="02010600010101010101" charset="-122"/>
                          <a:ea typeface="方正黑体_GBK" panose="02010600010101010101" charset="-122"/>
                        </a:rPr>
                        <a:t>打印机</a:t>
                      </a:r>
                      <a:endParaRPr lang="zh-CN" sz="1000" kern="100">
                        <a:effectLst/>
                        <a:latin typeface="方正黑体_GBK" panose="02010600010101010101" charset="-122"/>
                        <a:ea typeface="方正黑体_GBK" panose="02010600010101010101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</a:pPr>
                      <a:r>
                        <a:rPr lang="zh-CN" sz="1200" kern="100" dirty="0">
                          <a:effectLst/>
                          <a:latin typeface="方正黑体_GBK" panose="02010600010101010101" charset="-122"/>
                          <a:ea typeface="方正黑体_GBK" panose="02010600010101010101" charset="-122"/>
                          <a:cs typeface="方正黑体_GBK" panose="02010600010101010101" charset="-122"/>
                        </a:rPr>
                        <a:t>HP/Brother/Canon/理光/联想/奔图等</a:t>
                      </a:r>
                      <a:endParaRPr lang="zh-CN" sz="1200" kern="100" dirty="0">
                        <a:effectLst/>
                        <a:latin typeface="方正黑体_GBK" panose="02010600010101010101" charset="-122"/>
                        <a:ea typeface="方正黑体_GBK" panose="02010600010101010101" charset="-122"/>
                        <a:cs typeface="方正黑体_GBK" panose="02010600010101010101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</a:pPr>
                      <a:r>
                        <a:rPr lang="zh-CN" sz="1200" kern="100" dirty="0">
                          <a:effectLst/>
                          <a:latin typeface="方正黑体_GBK" panose="02010600010101010101" charset="-122"/>
                          <a:ea typeface="方正黑体_GBK" panose="02010600010101010101" charset="-122"/>
                          <a:cs typeface="方正黑体_GBK" panose="02010600010101010101" charset="-122"/>
                        </a:rPr>
                        <a:t>HP/Brother/Canon/理光/联想/奔图等</a:t>
                      </a:r>
                      <a:endParaRPr lang="zh-CN" sz="1200" kern="100" dirty="0">
                        <a:effectLst/>
                        <a:latin typeface="方正黑体_GBK" panose="02010600010101010101" charset="-122"/>
                        <a:ea typeface="方正黑体_GBK" panose="02010600010101010101" charset="-122"/>
                        <a:cs typeface="方正黑体_GBK" panose="02010600010101010101" charset="-122"/>
                      </a:endParaRPr>
                    </a:p>
                  </a:txBody>
                  <a:tcPr marL="68580" marR="68580" marT="0" marB="0" anchor="ctr"/>
                </a:tc>
              </a:tr>
              <a:tr h="260985">
                <a:tc>
                  <a:txBody>
                    <a:bodyPr/>
                    <a:p>
                      <a:pPr algn="ctr"/>
                      <a:r>
                        <a:rPr lang="zh-CN" sz="1000" kern="100">
                          <a:effectLst/>
                          <a:latin typeface="方正黑体_GBK" panose="02010600010101010101" charset="-122"/>
                          <a:ea typeface="方正黑体_GBK" panose="02010600010101010101" charset="-122"/>
                        </a:rPr>
                        <a:t>图片查看</a:t>
                      </a:r>
                      <a:endParaRPr lang="zh-CN" sz="1000" kern="100">
                        <a:effectLst/>
                        <a:latin typeface="方正黑体_GBK" panose="02010600010101010101" charset="-122"/>
                        <a:ea typeface="方正黑体_GBK" panose="02010600010101010101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</a:pPr>
                      <a:r>
                        <a:rPr lang="zh-CN" sz="1200" kern="100" dirty="0">
                          <a:effectLst/>
                          <a:latin typeface="方正黑体_GBK" panose="02010600010101010101" charset="-122"/>
                          <a:ea typeface="方正黑体_GBK" panose="02010600010101010101" charset="-122"/>
                          <a:cs typeface="方正黑体_GBK" panose="02010600010101010101" charset="-122"/>
                        </a:rPr>
                        <a:t>windows图片查看器、ACD See图片查看器</a:t>
                      </a:r>
                      <a:endParaRPr lang="zh-CN" sz="1200" kern="100" dirty="0">
                        <a:effectLst/>
                        <a:latin typeface="方正黑体_GBK" panose="02010600010101010101" charset="-122"/>
                        <a:ea typeface="方正黑体_GBK" panose="02010600010101010101" charset="-122"/>
                        <a:cs typeface="方正黑体_GBK" panose="02010600010101010101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</a:pPr>
                      <a:r>
                        <a:rPr lang="zh-CN" sz="1200" kern="100" dirty="0">
                          <a:effectLst/>
                          <a:latin typeface="方正黑体_GBK" panose="02010600010101010101" charset="-122"/>
                          <a:ea typeface="方正黑体_GBK" panose="02010600010101010101" charset="-122"/>
                        </a:rPr>
                        <a:t>内置麒麟图片查看器</a:t>
                      </a:r>
                      <a:endParaRPr lang="zh-CN" sz="1200" kern="100" dirty="0">
                        <a:effectLst/>
                        <a:latin typeface="方正黑体_GBK" panose="02010600010101010101" charset="-122"/>
                        <a:ea typeface="方正黑体_GBK" panose="02010600010101010101" charset="-122"/>
                      </a:endParaRPr>
                    </a:p>
                  </a:txBody>
                  <a:tcPr marL="68580" marR="68580" marT="0" marB="0" anchor="ctr"/>
                </a:tc>
              </a:tr>
              <a:tr h="259715">
                <a:tc>
                  <a:txBody>
                    <a:bodyPr/>
                    <a:p>
                      <a:pPr algn="ctr"/>
                      <a:r>
                        <a:rPr lang="zh-CN" sz="1000" kern="100">
                          <a:effectLst/>
                          <a:latin typeface="方正黑体_GBK" panose="02010600010101010101" charset="-122"/>
                          <a:ea typeface="方正黑体_GBK" panose="02010600010101010101" charset="-122"/>
                        </a:rPr>
                        <a:t>图片编辑</a:t>
                      </a:r>
                      <a:endParaRPr lang="zh-CN" sz="1000" kern="100">
                        <a:effectLst/>
                        <a:latin typeface="方正黑体_GBK" panose="02010600010101010101" charset="-122"/>
                        <a:ea typeface="方正黑体_GBK" panose="02010600010101010101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</a:pPr>
                      <a:r>
                        <a:rPr lang="zh-CN" sz="1200" kern="100" dirty="0">
                          <a:effectLst/>
                          <a:latin typeface="方正黑体_GBK" panose="02010600010101010101" charset="-122"/>
                          <a:ea typeface="方正黑体_GBK" panose="02010600010101010101" charset="-122"/>
                          <a:cs typeface="方正黑体_GBK" panose="02010600010101010101" charset="-122"/>
                        </a:rPr>
                        <a:t>windows画图、photoshop、美图秀秀</a:t>
                      </a:r>
                      <a:endParaRPr lang="zh-CN" sz="1200" kern="100" dirty="0">
                        <a:effectLst/>
                        <a:latin typeface="方正黑体_GBK" panose="02010600010101010101" charset="-122"/>
                        <a:ea typeface="方正黑体_GBK" panose="02010600010101010101" charset="-122"/>
                        <a:cs typeface="方正黑体_GBK" panose="02010600010101010101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</a:pPr>
                      <a:r>
                        <a:rPr lang="zh-CN" sz="1200" kern="100" dirty="0">
                          <a:effectLst/>
                          <a:latin typeface="方正黑体_GBK" panose="02010600010101010101" charset="-122"/>
                          <a:ea typeface="方正黑体_GBK" panose="02010600010101010101" charset="-122"/>
                        </a:rPr>
                        <a:t>画图、幻影图像、美图秀秀</a:t>
                      </a:r>
                      <a:endParaRPr lang="zh-CN" sz="1200" kern="100" dirty="0">
                        <a:effectLst/>
                        <a:latin typeface="方正黑体_GBK" panose="02010600010101010101" charset="-122"/>
                        <a:ea typeface="方正黑体_GBK" panose="02010600010101010101" charset="-122"/>
                      </a:endParaRPr>
                    </a:p>
                  </a:txBody>
                  <a:tcPr marL="68580" marR="68580" marT="0" marB="0" anchor="ctr"/>
                </a:tc>
              </a:tr>
              <a:tr h="260985">
                <a:tc>
                  <a:txBody>
                    <a:bodyPr/>
                    <a:p>
                      <a:pPr algn="ctr"/>
                      <a:r>
                        <a:rPr lang="zh-CN" sz="1000" kern="100">
                          <a:effectLst/>
                          <a:latin typeface="方正黑体_GBK" panose="02010600010101010101" charset="-122"/>
                          <a:ea typeface="方正黑体_GBK" panose="02010600010101010101" charset="-122"/>
                        </a:rPr>
                        <a:t>字体</a:t>
                      </a:r>
                      <a:endParaRPr lang="zh-CN" sz="1000" kern="100">
                        <a:effectLst/>
                        <a:latin typeface="方正黑体_GBK" panose="02010600010101010101" charset="-122"/>
                        <a:ea typeface="方正黑体_GBK" panose="02010600010101010101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</a:pPr>
                      <a:r>
                        <a:rPr lang="zh-CN" sz="1200" kern="100" dirty="0">
                          <a:effectLst/>
                          <a:latin typeface="方正黑体_GBK" panose="02010600010101010101" charset="-122"/>
                          <a:ea typeface="方正黑体_GBK" panose="02010600010101010101" charset="-122"/>
                        </a:rPr>
                        <a:t>宋体、小标宋、楷体、仿宋、黑体等</a:t>
                      </a:r>
                      <a:endParaRPr lang="zh-CN" sz="1200" kern="100" dirty="0">
                        <a:effectLst/>
                        <a:latin typeface="方正黑体_GBK" panose="02010600010101010101" charset="-122"/>
                        <a:ea typeface="方正黑体_GBK" panose="02010600010101010101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p>
                      <a:pPr algn="ctr">
                        <a:buClrTx/>
                        <a:buSzTx/>
                        <a:buFontTx/>
                      </a:pPr>
                      <a:r>
                        <a:rPr lang="zh-CN" sz="1200" kern="100" dirty="0">
                          <a:effectLst/>
                          <a:latin typeface="方正黑体_GBK" panose="02010600010101010101" charset="-122"/>
                          <a:ea typeface="方正黑体_GBK" panose="02010600010101010101" charset="-122"/>
                        </a:rPr>
                        <a:t>宋体、小标宋、楷体、仿宋、黑体等</a:t>
                      </a:r>
                      <a:endParaRPr lang="zh-CN" sz="1200" kern="100" dirty="0">
                        <a:effectLst/>
                        <a:latin typeface="方正黑体_GBK" panose="02010600010101010101" charset="-122"/>
                        <a:ea typeface="方正黑体_GBK" panose="02010600010101010101" charset="-122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51" name="文本框 50"/>
          <p:cNvSpPr txBox="1"/>
          <p:nvPr/>
        </p:nvSpPr>
        <p:spPr>
          <a:xfrm>
            <a:off x="6842760" y="791210"/>
            <a:ext cx="4749165" cy="18148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>
              <a:lnSpc>
                <a:spcPct val="200000"/>
              </a:lnSpc>
              <a:buClr>
                <a:srgbClr val="FF0000"/>
              </a:buClr>
              <a:buFont typeface="Wingdings" panose="05000000000000000000" charset="0"/>
              <a:buNone/>
            </a:pPr>
            <a:r>
              <a:rPr lang="zh-CN" altLang="en-US" sz="1400" dirty="0">
                <a:latin typeface="方正黑体_GBK" panose="02010600010101010101" charset="-122"/>
                <a:ea typeface="方正黑体_GBK" panose="02010600010101010101" charset="-122"/>
                <a:cs typeface="方正黑体_GBK" panose="02010600010101010101" charset="-122"/>
              </a:rPr>
              <a:t>麒麟系统中软件需要通过</a:t>
            </a:r>
            <a:r>
              <a:rPr lang="zh-CN" altLang="en-US" sz="1400" b="1" dirty="0">
                <a:solidFill>
                  <a:srgbClr val="C00000"/>
                </a:solidFill>
                <a:latin typeface="方正黑体_GBK" panose="02010600010101010101" charset="-122"/>
                <a:ea typeface="方正黑体_GBK" panose="02010600010101010101" charset="-122"/>
                <a:cs typeface="方正黑体_GBK" panose="02010600010101010101" charset="-122"/>
              </a:rPr>
              <a:t>软件商店</a:t>
            </a:r>
            <a:r>
              <a:rPr lang="zh-CN" altLang="en-US" sz="1400" dirty="0">
                <a:latin typeface="方正黑体_GBK" panose="02010600010101010101" charset="-122"/>
                <a:ea typeface="方正黑体_GBK" panose="02010600010101010101" charset="-122"/>
                <a:cs typeface="方正黑体_GBK" panose="02010600010101010101" charset="-122"/>
              </a:rPr>
              <a:t>进行下载，</a:t>
            </a:r>
            <a:r>
              <a:rPr lang="en-US" altLang="zh-CN" sz="1400" dirty="0">
                <a:latin typeface="方正黑体_GBK" panose="02010600010101010101" charset="-122"/>
                <a:ea typeface="方正黑体_GBK" panose="02010600010101010101" charset="-122"/>
                <a:cs typeface="方正黑体_GBK" panose="02010600010101010101" charset="-122"/>
              </a:rPr>
              <a:t>Windows</a:t>
            </a:r>
            <a:r>
              <a:rPr lang="zh-CN" altLang="en-US" sz="1400" dirty="0">
                <a:latin typeface="方正黑体_GBK" panose="02010600010101010101" charset="-122"/>
                <a:ea typeface="方正黑体_GBK" panose="02010600010101010101" charset="-122"/>
                <a:cs typeface="方正黑体_GBK" panose="02010600010101010101" charset="-122"/>
              </a:rPr>
              <a:t>下载的</a:t>
            </a:r>
            <a:r>
              <a:rPr lang="en-US" altLang="zh-CN" sz="1400" b="1" dirty="0">
                <a:solidFill>
                  <a:srgbClr val="C00000"/>
                </a:solidFill>
                <a:latin typeface="方正黑体_GBK" panose="02010600010101010101" charset="-122"/>
                <a:ea typeface="方正黑体_GBK" panose="02010600010101010101" charset="-122"/>
                <a:cs typeface="方正黑体_GBK" panose="02010600010101010101" charset="-122"/>
              </a:rPr>
              <a:t>.exe</a:t>
            </a:r>
            <a:r>
              <a:rPr lang="zh-CN" altLang="en-US" sz="1400" b="1" dirty="0">
                <a:solidFill>
                  <a:srgbClr val="C00000"/>
                </a:solidFill>
                <a:latin typeface="方正黑体_GBK" panose="02010600010101010101" charset="-122"/>
                <a:ea typeface="方正黑体_GBK" panose="02010600010101010101" charset="-122"/>
                <a:cs typeface="方正黑体_GBK" panose="02010600010101010101" charset="-122"/>
              </a:rPr>
              <a:t>格式的安装包，也就是您在网络上下载的软件，如没有说明支持国产化版本，不能</a:t>
            </a:r>
            <a:r>
              <a:rPr lang="zh-CN" altLang="en-US" sz="1400" dirty="0">
                <a:latin typeface="方正黑体_GBK" panose="02010600010101010101" charset="-122"/>
                <a:ea typeface="方正黑体_GBK" panose="02010600010101010101" charset="-122"/>
                <a:cs typeface="方正黑体_GBK" panose="02010600010101010101" charset="-122"/>
              </a:rPr>
              <a:t>直接在麒麟系统中安装运行。</a:t>
            </a:r>
            <a:endParaRPr lang="zh-CN" altLang="en-US" sz="1400" dirty="0">
              <a:latin typeface="方正黑体_GBK" panose="02010600010101010101" charset="-122"/>
              <a:ea typeface="方正黑体_GBK" panose="02010600010101010101" charset="-122"/>
              <a:cs typeface="方正黑体_GBK" panose="02010600010101010101" charset="-122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7082155" y="4810760"/>
            <a:ext cx="4401820" cy="1635760"/>
            <a:chOff x="10303" y="5320"/>
            <a:chExt cx="8844" cy="3453"/>
          </a:xfrm>
        </p:grpSpPr>
        <p:pic>
          <p:nvPicPr>
            <p:cNvPr id="100" name="图片 99"/>
            <p:cNvPicPr/>
            <p:nvPr/>
          </p:nvPicPr>
          <p:blipFill>
            <a:blip r:embed="rId2"/>
            <a:stretch>
              <a:fillRect/>
            </a:stretch>
          </p:blipFill>
          <p:spPr>
            <a:xfrm>
              <a:off x="10303" y="5812"/>
              <a:ext cx="2450" cy="215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7" name="右箭头 26"/>
            <p:cNvSpPr/>
            <p:nvPr/>
          </p:nvSpPr>
          <p:spPr>
            <a:xfrm>
              <a:off x="12753" y="6586"/>
              <a:ext cx="3887" cy="906"/>
            </a:xfrm>
            <a:prstGeom prst="rightArrow">
              <a:avLst/>
            </a:prstGeom>
            <a:solidFill>
              <a:srgbClr val="C00000"/>
            </a:solidFill>
            <a:ln w="9525" cap="flat">
              <a:noFill/>
              <a:prstDash val="solid"/>
              <a:miter/>
            </a:ln>
            <a:effectLst/>
          </p:spPr>
          <p:txBody>
            <a:bodyPr rtlCol="0" anchor="ctr"/>
            <a:p>
              <a:pPr algn="ctr"/>
              <a:endParaRPr lang="zh-CN" altLang="en-US" sz="1400" dirty="0">
                <a:solidFill>
                  <a:schemeClr val="bg1"/>
                </a:solidFill>
                <a:latin typeface="方正黑体_GBK" panose="02010600010101010101" charset="-122"/>
                <a:ea typeface="方正黑体_GBK" panose="02010600010101010101" charset="-122"/>
              </a:endParaRPr>
            </a:p>
          </p:txBody>
        </p:sp>
        <p:cxnSp>
          <p:nvCxnSpPr>
            <p:cNvPr id="28" name="直接连接符 27"/>
            <p:cNvCxnSpPr/>
            <p:nvPr/>
          </p:nvCxnSpPr>
          <p:spPr>
            <a:xfrm>
              <a:off x="13776" y="5690"/>
              <a:ext cx="1841" cy="2773"/>
            </a:xfrm>
            <a:prstGeom prst="line">
              <a:avLst/>
            </a:prstGeom>
            <a:ln w="762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文本框 35"/>
            <p:cNvSpPr txBox="1"/>
            <p:nvPr/>
          </p:nvSpPr>
          <p:spPr>
            <a:xfrm>
              <a:off x="13289" y="6006"/>
              <a:ext cx="2607" cy="6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1400" b="1">
                  <a:latin typeface="方正黑体_GBK" panose="02010600010101010101" charset="-122"/>
                  <a:ea typeface="方正黑体_GBK" panose="02010600010101010101" charset="-122"/>
                </a:rPr>
                <a:t>不能直接安装</a:t>
              </a:r>
              <a:endParaRPr lang="zh-CN" altLang="en-US" sz="1400" b="1">
                <a:latin typeface="方正黑体_GBK" panose="02010600010101010101" charset="-122"/>
                <a:ea typeface="方正黑体_GBK" panose="02010600010101010101" charset="-122"/>
              </a:endParaRPr>
            </a:p>
          </p:txBody>
        </p:sp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6562" y="7700"/>
              <a:ext cx="2585" cy="1073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6992" y="5320"/>
              <a:ext cx="1725" cy="1952"/>
            </a:xfrm>
            <a:prstGeom prst="rect">
              <a:avLst/>
            </a:prstGeom>
          </p:spPr>
        </p:pic>
      </p:grpSp>
      <p:pic>
        <p:nvPicPr>
          <p:cNvPr id="26" name="图片 2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7576820" y="2516505"/>
            <a:ext cx="3384550" cy="2243455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矩形 1"/>
          <p:cNvSpPr/>
          <p:nvPr/>
        </p:nvSpPr>
        <p:spPr>
          <a:xfrm>
            <a:off x="784876" y="373809"/>
            <a:ext cx="5187950" cy="521970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kumimoji="1" lang="zh-CN" altLang="en-US" sz="2800" b="1" dirty="0">
                <a:latin typeface="方正黑体_GBK" panose="02010600010101010101" charset="-122"/>
                <a:ea typeface="方正黑体_GBK" panose="02010600010101010101" charset="-122"/>
                <a:sym typeface="+mn-ea"/>
              </a:rPr>
              <a:t>麒麟桌面操作系统常用办公软件</a:t>
            </a:r>
            <a:endParaRPr kumimoji="1" lang="zh-CN" altLang="en-US" sz="2800" b="1" spc="200" dirty="0">
              <a:latin typeface="方正黑体_GBK" panose="02010600010101010101" charset="-122"/>
              <a:ea typeface="方正黑体_GBK" panose="02010600010101010101" charset="-122"/>
              <a:sym typeface="+mn-ea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53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57657" y="396034"/>
            <a:ext cx="89809" cy="41702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2512060" y="2871470"/>
            <a:ext cx="7733888" cy="791845"/>
            <a:chOff x="5501" y="4681"/>
            <a:chExt cx="12179" cy="1247"/>
          </a:xfrm>
        </p:grpSpPr>
        <p:sp>
          <p:nvSpPr>
            <p:cNvPr id="6" name="流程图: 可选过程 5"/>
            <p:cNvSpPr/>
            <p:nvPr/>
          </p:nvSpPr>
          <p:spPr>
            <a:xfrm>
              <a:off x="6213" y="4793"/>
              <a:ext cx="11467" cy="1083"/>
            </a:xfrm>
            <a:prstGeom prst="flowChartAlternateProcess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rgbClr val="CC2C2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椭圆 2"/>
            <p:cNvSpPr/>
            <p:nvPr/>
          </p:nvSpPr>
          <p:spPr>
            <a:xfrm>
              <a:off x="5501" y="4681"/>
              <a:ext cx="1247" cy="1247"/>
            </a:xfrm>
            <a:prstGeom prst="ellipse">
              <a:avLst/>
            </a:prstGeom>
            <a:solidFill>
              <a:srgbClr val="CC2C25"/>
            </a:solidFill>
            <a:ln>
              <a:solidFill>
                <a:srgbClr val="CC2C2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5545" y="4845"/>
              <a:ext cx="12135" cy="1082"/>
              <a:chOff x="1313" y="2250"/>
              <a:chExt cx="9543" cy="747"/>
            </a:xfrm>
          </p:grpSpPr>
          <p:sp>
            <p:nvSpPr>
              <p:cNvPr id="21" name="文本框 9"/>
              <p:cNvSpPr txBox="1"/>
              <p:nvPr/>
            </p:nvSpPr>
            <p:spPr>
              <a:xfrm>
                <a:off x="1313" y="2250"/>
                <a:ext cx="1083" cy="70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36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03</a:t>
                </a:r>
                <a:endParaRPr lang="en-US" altLang="zh-CN" sz="3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2230" y="2260"/>
                <a:ext cx="8626" cy="737"/>
              </a:xfrm>
              <a:prstGeom prst="rect">
                <a:avLst/>
              </a:prstGeom>
              <a:ln w="15875">
                <a:noFill/>
              </a:ln>
            </p:spPr>
            <p:txBody>
              <a:bodyPr wrap="square" lIns="68580" tIns="34290" rIns="68580" bIns="34290">
                <a:spAutoFit/>
              </a:bodyPr>
              <a:lstStyle/>
              <a:p>
                <a:pPr algn="ctr" eaLnBrk="0" hangingPunct="0">
                  <a:lnSpc>
                    <a:spcPct val="110000"/>
                  </a:lnSpc>
                </a:pPr>
                <a:r>
                  <a:rPr lang="en-US" altLang="zh-CN" sz="3600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 FAQ</a:t>
                </a:r>
                <a:r>
                  <a:rPr lang="zh-CN" altLang="en-US" sz="3600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常见问题</a:t>
                </a:r>
                <a:endParaRPr lang="zh-CN" altLang="en-US" sz="3600" b="1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1079" y="-1"/>
            <a:ext cx="1929535" cy="1353787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10895330" y="917575"/>
            <a:ext cx="4064000" cy="506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ct val="150000"/>
              </a:lnSpc>
            </a:pP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71915" y="196850"/>
            <a:ext cx="2910205" cy="960755"/>
          </a:xfrm>
          <a:prstGeom prst="rect">
            <a:avLst/>
          </a:prstGeo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47956" y="396223"/>
            <a:ext cx="9381132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sz="2800" b="1" spc="200" dirty="0"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</a:rPr>
              <a:t>高频问题</a:t>
            </a:r>
            <a:r>
              <a:rPr lang="en-US" altLang="zh-CN" sz="2800" b="1" spc="200" dirty="0"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</a:rPr>
              <a:t>--</a:t>
            </a:r>
            <a:r>
              <a:rPr lang="zh-CN" sz="2800" b="1" spc="200" dirty="0"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</a:rPr>
              <a:t>忘记密码如何重置</a:t>
            </a:r>
            <a:endParaRPr lang="zh-CN" sz="2800" b="1" spc="200" dirty="0">
              <a:latin typeface="黑体" panose="02010609060101010101" pitchFamily="49" charset="-122"/>
              <a:ea typeface="黑体" panose="02010609060101010101" pitchFamily="49" charset="-122"/>
              <a:cs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57657" y="396034"/>
            <a:ext cx="89809" cy="41702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706495" y="2272665"/>
            <a:ext cx="5568950" cy="415480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274695" y="1035685"/>
            <a:ext cx="6289675" cy="7842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ctr">
              <a:lnSpc>
                <a:spcPct val="13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第一步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：开机看到此界面后选择第三个选项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220000"/>
              </a:lnSpc>
            </a:pPr>
            <a:r>
              <a:rPr lang="en-US" altLang="zh-CN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Kylin v10 sp1 </a:t>
            </a:r>
            <a:r>
              <a:rPr lang="zh-CN" altLang="en-US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的高级选项</a:t>
            </a:r>
            <a:endParaRPr lang="zh-CN" altLang="en-US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47956" y="396223"/>
            <a:ext cx="9381132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sz="2800" b="1" spc="200" dirty="0"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  <a:sym typeface="+mn-ea"/>
              </a:rPr>
              <a:t>高频问题</a:t>
            </a:r>
            <a:r>
              <a:rPr lang="en-US" altLang="zh-CN" sz="2800" b="1" spc="200" dirty="0"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  <a:sym typeface="+mn-ea"/>
              </a:rPr>
              <a:t>--</a:t>
            </a:r>
            <a:r>
              <a:rPr lang="zh-CN" sz="2800" b="1" spc="200" dirty="0"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  <a:sym typeface="+mn-ea"/>
              </a:rPr>
              <a:t>忘记密码如何重置</a:t>
            </a:r>
            <a:endParaRPr sz="2800" b="1" spc="200" dirty="0">
              <a:latin typeface="黑体" panose="02010609060101010101" pitchFamily="49" charset="-122"/>
              <a:ea typeface="黑体" panose="02010609060101010101" pitchFamily="49" charset="-122"/>
              <a:cs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57657" y="396034"/>
            <a:ext cx="89809" cy="41702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3274695" y="1035685"/>
            <a:ext cx="6289675" cy="7842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ctr">
              <a:lnSpc>
                <a:spcPct val="13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第二步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选择第二项进入单用户界面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220000"/>
              </a:lnSpc>
            </a:pPr>
            <a:r>
              <a:rPr lang="en-US" altLang="zh-CN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Kylin v10 sp1 </a:t>
            </a:r>
            <a:r>
              <a:rPr lang="zh-CN" altLang="en-US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内核版本</a:t>
            </a:r>
            <a:endParaRPr lang="zh-CN" altLang="en-US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860165" y="2293620"/>
            <a:ext cx="5217160" cy="39357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47956" y="396223"/>
            <a:ext cx="9381132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sz="2800" b="1" spc="200" dirty="0"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  <a:sym typeface="+mn-ea"/>
              </a:rPr>
              <a:t>高频问题</a:t>
            </a:r>
            <a:r>
              <a:rPr lang="en-US" altLang="zh-CN" sz="2800" b="1" spc="200" dirty="0"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  <a:sym typeface="+mn-ea"/>
              </a:rPr>
              <a:t>--</a:t>
            </a:r>
            <a:r>
              <a:rPr lang="zh-CN" sz="2800" b="1" spc="200" dirty="0"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  <a:sym typeface="+mn-ea"/>
              </a:rPr>
              <a:t>忘记密码如何重置</a:t>
            </a:r>
            <a:endParaRPr sz="2800" b="1" spc="200" dirty="0">
              <a:latin typeface="黑体" panose="02010609060101010101" pitchFamily="49" charset="-122"/>
              <a:ea typeface="黑体" panose="02010609060101010101" pitchFamily="49" charset="-122"/>
              <a:cs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57657" y="396034"/>
            <a:ext cx="89809" cy="41702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395730" y="1391920"/>
            <a:ext cx="8320405" cy="147193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l">
              <a:lnSpc>
                <a:spcPct val="13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第三步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进入单用户后输入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passwd  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用户名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>
              <a:lnSpc>
                <a:spcPct val="13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第四步：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输入新的账号和密码（需要输入两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遍且不显示）：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395730" y="3634105"/>
            <a:ext cx="10459085" cy="16840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3" name="组合 22"/>
          <p:cNvGrpSpPr/>
          <p:nvPr/>
        </p:nvGrpSpPr>
        <p:grpSpPr>
          <a:xfrm>
            <a:off x="471805" y="986790"/>
            <a:ext cx="11240135" cy="4923392"/>
            <a:chOff x="201" y="2226"/>
            <a:chExt cx="18700" cy="8495"/>
          </a:xfrm>
        </p:grpSpPr>
        <p:pic>
          <p:nvPicPr>
            <p:cNvPr id="2" name="图片 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2"/>
            <a:stretch>
              <a:fillRect/>
            </a:stretch>
          </p:blipFill>
          <p:spPr>
            <a:xfrm>
              <a:off x="2532" y="2462"/>
              <a:ext cx="10868" cy="5977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13856" y="2226"/>
              <a:ext cx="4758" cy="3238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marL="0" marR="5080" indent="0" algn="just" latinLnBrk="0">
                <a:lnSpc>
                  <a:spcPct val="100000"/>
                </a:lnSpc>
                <a:spcBef>
                  <a:spcPts val="0"/>
                </a:spcBef>
              </a:pPr>
              <a:r>
                <a:rPr sz="2000" b="1" spc="-5" dirty="0">
                  <a:latin typeface="方正黑体_GBK" panose="02010600010101010101" charset="-122"/>
                  <a:ea typeface="方正黑体_GBK" panose="02010600010101010101" charset="-122"/>
                  <a:cs typeface="方正黑体_GBK" panose="02010600010101010101" charset="-122"/>
                  <a:sym typeface="+mn-ea"/>
                </a:rPr>
                <a:t>桌面</a:t>
              </a:r>
              <a:r>
                <a:rPr sz="1600" spc="-5" dirty="0">
                  <a:latin typeface="方正黑体_GBK" panose="02010600010101010101" charset="-122"/>
                  <a:ea typeface="方正黑体_GBK" panose="02010600010101010101" charset="-122"/>
                  <a:cs typeface="方正黑体_GBK" panose="02010600010101010101" charset="-122"/>
                  <a:sym typeface="+mn-ea"/>
                </a:rPr>
                <a:t>是用户进行图形界面操作的</a:t>
              </a:r>
              <a:r>
                <a:rPr sz="1600" dirty="0">
                  <a:latin typeface="方正黑体_GBK" panose="02010600010101010101" charset="-122"/>
                  <a:ea typeface="方正黑体_GBK" panose="02010600010101010101" charset="-122"/>
                  <a:cs typeface="方正黑体_GBK" panose="02010600010101010101" charset="-122"/>
                  <a:sym typeface="+mn-ea"/>
                </a:rPr>
                <a:t>基础</a:t>
              </a:r>
              <a:r>
                <a:rPr sz="1600" spc="-5" dirty="0">
                  <a:latin typeface="方正黑体_GBK" panose="02010600010101010101" charset="-122"/>
                  <a:ea typeface="方正黑体_GBK" panose="02010600010101010101" charset="-122"/>
                  <a:cs typeface="方正黑体_GBK" panose="02010600010101010101" charset="-122"/>
                  <a:sym typeface="+mn-ea"/>
                </a:rPr>
                <a:t>,用户</a:t>
              </a:r>
              <a:r>
                <a:rPr sz="1600" dirty="0">
                  <a:latin typeface="方正黑体_GBK" panose="02010600010101010101" charset="-122"/>
                  <a:ea typeface="方正黑体_GBK" panose="02010600010101010101" charset="-122"/>
                  <a:cs typeface="方正黑体_GBK" panose="02010600010101010101" charset="-122"/>
                  <a:sym typeface="+mn-ea"/>
                </a:rPr>
                <a:t>可</a:t>
              </a:r>
              <a:r>
                <a:rPr sz="1600" spc="-5" dirty="0">
                  <a:latin typeface="方正黑体_GBK" panose="02010600010101010101" charset="-122"/>
                  <a:ea typeface="方正黑体_GBK" panose="02010600010101010101" charset="-122"/>
                  <a:cs typeface="方正黑体_GBK" panose="02010600010101010101" charset="-122"/>
                  <a:sym typeface="+mn-ea"/>
                </a:rPr>
                <a:t>以在</a:t>
              </a:r>
              <a:r>
                <a:rPr sz="1600" dirty="0">
                  <a:latin typeface="方正黑体_GBK" panose="02010600010101010101" charset="-122"/>
                  <a:ea typeface="方正黑体_GBK" panose="02010600010101010101" charset="-122"/>
                  <a:cs typeface="方正黑体_GBK" panose="02010600010101010101" charset="-122"/>
                  <a:sym typeface="+mn-ea"/>
                </a:rPr>
                <a:t>桌</a:t>
              </a:r>
              <a:r>
                <a:rPr sz="1600" spc="-5" dirty="0">
                  <a:latin typeface="方正黑体_GBK" panose="02010600010101010101" charset="-122"/>
                  <a:ea typeface="方正黑体_GBK" panose="02010600010101010101" charset="-122"/>
                  <a:cs typeface="方正黑体_GBK" panose="02010600010101010101" charset="-122"/>
                  <a:sym typeface="+mn-ea"/>
                </a:rPr>
                <a:t>面上</a:t>
              </a:r>
              <a:r>
                <a:rPr sz="1600" dirty="0">
                  <a:latin typeface="方正黑体_GBK" panose="02010600010101010101" charset="-122"/>
                  <a:ea typeface="方正黑体_GBK" panose="02010600010101010101" charset="-122"/>
                  <a:cs typeface="方正黑体_GBK" panose="02010600010101010101" charset="-122"/>
                  <a:sym typeface="+mn-ea"/>
                </a:rPr>
                <a:t>放</a:t>
              </a:r>
              <a:r>
                <a:rPr sz="1600" spc="-5" dirty="0">
                  <a:latin typeface="方正黑体_GBK" panose="02010600010101010101" charset="-122"/>
                  <a:ea typeface="方正黑体_GBK" panose="02010600010101010101" charset="-122"/>
                  <a:cs typeface="方正黑体_GBK" panose="02010600010101010101" charset="-122"/>
                  <a:sym typeface="+mn-ea"/>
                </a:rPr>
                <a:t>置常</a:t>
              </a:r>
              <a:r>
                <a:rPr sz="1600" dirty="0">
                  <a:latin typeface="方正黑体_GBK" panose="02010600010101010101" charset="-122"/>
                  <a:ea typeface="方正黑体_GBK" panose="02010600010101010101" charset="-122"/>
                  <a:cs typeface="方正黑体_GBK" panose="02010600010101010101" charset="-122"/>
                  <a:sym typeface="+mn-ea"/>
                </a:rPr>
                <a:t>用</a:t>
              </a:r>
              <a:r>
                <a:rPr sz="1600" spc="-5" dirty="0">
                  <a:latin typeface="方正黑体_GBK" panose="02010600010101010101" charset="-122"/>
                  <a:ea typeface="方正黑体_GBK" panose="02010600010101010101" charset="-122"/>
                  <a:cs typeface="方正黑体_GBK" panose="02010600010101010101" charset="-122"/>
                  <a:sym typeface="+mn-ea"/>
                </a:rPr>
                <a:t>文件</a:t>
              </a:r>
              <a:r>
                <a:rPr sz="1600" dirty="0">
                  <a:latin typeface="方正黑体_GBK" panose="02010600010101010101" charset="-122"/>
                  <a:ea typeface="方正黑体_GBK" panose="02010600010101010101" charset="-122"/>
                  <a:cs typeface="方正黑体_GBK" panose="02010600010101010101" charset="-122"/>
                  <a:sym typeface="+mn-ea"/>
                </a:rPr>
                <a:t>和</a:t>
              </a:r>
              <a:r>
                <a:rPr sz="1600" spc="-5" dirty="0">
                  <a:latin typeface="方正黑体_GBK" panose="02010600010101010101" charset="-122"/>
                  <a:ea typeface="方正黑体_GBK" panose="02010600010101010101" charset="-122"/>
                  <a:cs typeface="方正黑体_GBK" panose="02010600010101010101" charset="-122"/>
                  <a:sym typeface="+mn-ea"/>
                </a:rPr>
                <a:t>应用</a:t>
              </a:r>
              <a:r>
                <a:rPr sz="1600" dirty="0">
                  <a:latin typeface="方正黑体_GBK" panose="02010600010101010101" charset="-122"/>
                  <a:ea typeface="方正黑体_GBK" panose="02010600010101010101" charset="-122"/>
                  <a:cs typeface="方正黑体_GBK" panose="02010600010101010101" charset="-122"/>
                  <a:sym typeface="+mn-ea"/>
                </a:rPr>
                <a:t>程</a:t>
              </a:r>
              <a:r>
                <a:rPr sz="1600" spc="-5" dirty="0">
                  <a:latin typeface="方正黑体_GBK" panose="02010600010101010101" charset="-122"/>
                  <a:ea typeface="方正黑体_GBK" panose="02010600010101010101" charset="-122"/>
                  <a:cs typeface="方正黑体_GBK" panose="02010600010101010101" charset="-122"/>
                  <a:sym typeface="+mn-ea"/>
                </a:rPr>
                <a:t>序的快捷方式图标。在桌面上,可以新</a:t>
              </a:r>
              <a:r>
                <a:rPr sz="1600" dirty="0">
                  <a:latin typeface="方正黑体_GBK" panose="02010600010101010101" charset="-122"/>
                  <a:ea typeface="方正黑体_GBK" panose="02010600010101010101" charset="-122"/>
                  <a:cs typeface="方正黑体_GBK" panose="02010600010101010101" charset="-122"/>
                  <a:sym typeface="+mn-ea"/>
                </a:rPr>
                <a:t>建</a:t>
              </a:r>
              <a:r>
                <a:rPr sz="1600" spc="-5" dirty="0">
                  <a:latin typeface="方正黑体_GBK" panose="02010600010101010101" charset="-122"/>
                  <a:ea typeface="方正黑体_GBK" panose="02010600010101010101" charset="-122"/>
                  <a:cs typeface="方正黑体_GBK" panose="02010600010101010101" charset="-122"/>
                  <a:sym typeface="+mn-ea"/>
                </a:rPr>
                <a:t>、删</a:t>
              </a:r>
              <a:r>
                <a:rPr sz="1600" dirty="0">
                  <a:latin typeface="方正黑体_GBK" panose="02010600010101010101" charset="-122"/>
                  <a:ea typeface="方正黑体_GBK" panose="02010600010101010101" charset="-122"/>
                  <a:cs typeface="方正黑体_GBK" panose="02010600010101010101" charset="-122"/>
                  <a:sym typeface="+mn-ea"/>
                </a:rPr>
                <a:t>除</a:t>
              </a:r>
              <a:r>
                <a:rPr sz="1600" spc="-5" dirty="0">
                  <a:latin typeface="方正黑体_GBK" panose="02010600010101010101" charset="-122"/>
                  <a:ea typeface="方正黑体_GBK" panose="02010600010101010101" charset="-122"/>
                  <a:cs typeface="方正黑体_GBK" panose="02010600010101010101" charset="-122"/>
                  <a:sym typeface="+mn-ea"/>
                </a:rPr>
                <a:t>、移</a:t>
              </a:r>
              <a:r>
                <a:rPr sz="1600" dirty="0">
                  <a:latin typeface="方正黑体_GBK" panose="02010600010101010101" charset="-122"/>
                  <a:ea typeface="方正黑体_GBK" panose="02010600010101010101" charset="-122"/>
                  <a:cs typeface="方正黑体_GBK" panose="02010600010101010101" charset="-122"/>
                  <a:sym typeface="+mn-ea"/>
                </a:rPr>
                <a:t>动</a:t>
              </a:r>
              <a:r>
                <a:rPr sz="1600" spc="-5" dirty="0">
                  <a:latin typeface="方正黑体_GBK" panose="02010600010101010101" charset="-122"/>
                  <a:ea typeface="方正黑体_GBK" panose="02010600010101010101" charset="-122"/>
                  <a:cs typeface="方正黑体_GBK" panose="02010600010101010101" charset="-122"/>
                  <a:sym typeface="+mn-ea"/>
                </a:rPr>
                <a:t>文</a:t>
              </a:r>
              <a:r>
                <a:rPr sz="1600" spc="5" dirty="0">
                  <a:latin typeface="方正黑体_GBK" panose="02010600010101010101" charset="-122"/>
                  <a:ea typeface="方正黑体_GBK" panose="02010600010101010101" charset="-122"/>
                  <a:cs typeface="方正黑体_GBK" panose="02010600010101010101" charset="-122"/>
                  <a:sym typeface="+mn-ea"/>
                </a:rPr>
                <a:t>件</a:t>
              </a:r>
              <a:r>
                <a:rPr sz="1600" spc="-5" dirty="0">
                  <a:latin typeface="方正黑体_GBK" panose="02010600010101010101" charset="-122"/>
                  <a:ea typeface="方正黑体_GBK" panose="02010600010101010101" charset="-122"/>
                  <a:cs typeface="方正黑体_GBK" panose="02010600010101010101" charset="-122"/>
                  <a:sym typeface="+mn-ea"/>
                </a:rPr>
                <a:t>,同</a:t>
              </a:r>
              <a:r>
                <a:rPr sz="1600" dirty="0">
                  <a:latin typeface="方正黑体_GBK" panose="02010600010101010101" charset="-122"/>
                  <a:ea typeface="方正黑体_GBK" panose="02010600010101010101" charset="-122"/>
                  <a:cs typeface="方正黑体_GBK" panose="02010600010101010101" charset="-122"/>
                  <a:sym typeface="+mn-ea"/>
                </a:rPr>
                <a:t>时</a:t>
              </a:r>
              <a:r>
                <a:rPr sz="1600" spc="-5" dirty="0">
                  <a:latin typeface="方正黑体_GBK" panose="02010600010101010101" charset="-122"/>
                  <a:ea typeface="方正黑体_GBK" panose="02010600010101010101" charset="-122"/>
                  <a:cs typeface="方正黑体_GBK" panose="02010600010101010101" charset="-122"/>
                  <a:sym typeface="+mn-ea"/>
                </a:rPr>
                <a:t>可以</a:t>
              </a:r>
              <a:r>
                <a:rPr sz="1600" dirty="0">
                  <a:latin typeface="方正黑体_GBK" panose="02010600010101010101" charset="-122"/>
                  <a:ea typeface="方正黑体_GBK" panose="02010600010101010101" charset="-122"/>
                  <a:cs typeface="方正黑体_GBK" panose="02010600010101010101" charset="-122"/>
                  <a:sym typeface="+mn-ea"/>
                </a:rPr>
                <a:t>添</a:t>
              </a:r>
              <a:r>
                <a:rPr sz="1600" spc="-5" dirty="0">
                  <a:latin typeface="方正黑体_GBK" panose="02010600010101010101" charset="-122"/>
                  <a:ea typeface="方正黑体_GBK" panose="02010600010101010101" charset="-122"/>
                  <a:cs typeface="方正黑体_GBK" panose="02010600010101010101" charset="-122"/>
                  <a:sym typeface="+mn-ea"/>
                </a:rPr>
                <a:t>加或</a:t>
              </a:r>
              <a:r>
                <a:rPr sz="1600" dirty="0">
                  <a:latin typeface="方正黑体_GBK" panose="02010600010101010101" charset="-122"/>
                  <a:ea typeface="方正黑体_GBK" panose="02010600010101010101" charset="-122"/>
                  <a:cs typeface="方正黑体_GBK" panose="02010600010101010101" charset="-122"/>
                  <a:sym typeface="+mn-ea"/>
                </a:rPr>
                <a:t>删</a:t>
              </a:r>
              <a:r>
                <a:rPr sz="1600" spc="-5" dirty="0">
                  <a:latin typeface="方正黑体_GBK" panose="02010600010101010101" charset="-122"/>
                  <a:ea typeface="方正黑体_GBK" panose="02010600010101010101" charset="-122"/>
                  <a:cs typeface="方正黑体_GBK" panose="02010600010101010101" charset="-122"/>
                  <a:sym typeface="+mn-ea"/>
                </a:rPr>
                <a:t>除应</a:t>
              </a:r>
              <a:r>
                <a:rPr sz="1600" dirty="0">
                  <a:latin typeface="方正黑体_GBK" panose="02010600010101010101" charset="-122"/>
                  <a:ea typeface="方正黑体_GBK" panose="02010600010101010101" charset="-122"/>
                  <a:cs typeface="方正黑体_GBK" panose="02010600010101010101" charset="-122"/>
                  <a:sym typeface="+mn-ea"/>
                </a:rPr>
                <a:t>用</a:t>
              </a:r>
              <a:r>
                <a:rPr sz="1600" spc="-5" dirty="0">
                  <a:latin typeface="方正黑体_GBK" panose="02010600010101010101" charset="-122"/>
                  <a:ea typeface="方正黑体_GBK" panose="02010600010101010101" charset="-122"/>
                  <a:cs typeface="方正黑体_GBK" panose="02010600010101010101" charset="-122"/>
                  <a:sym typeface="+mn-ea"/>
                </a:rPr>
                <a:t>程序快捷方式图标。</a:t>
              </a:r>
              <a:endParaRPr lang="zh-CN" altLang="en-US" sz="1600" spc="-5" dirty="0">
                <a:latin typeface="方正黑体_GBK" panose="02010600010101010101" charset="-122"/>
                <a:ea typeface="方正黑体_GBK" panose="02010600010101010101" charset="-122"/>
                <a:cs typeface="方正黑体_GBK" panose="02010600010101010101" charset="-122"/>
                <a:sym typeface="+mn-ea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2633" y="2501"/>
              <a:ext cx="572" cy="2293"/>
            </a:xfrm>
            <a:prstGeom prst="rect">
              <a:avLst/>
            </a:prstGeom>
            <a:noFill/>
            <a:ln w="28575">
              <a:solidFill>
                <a:srgbClr val="FF0000"/>
              </a:solidFill>
              <a:prstDash val="dash"/>
            </a:ln>
          </p:spPr>
          <p:txBody>
            <a:bodyPr wrap="none" rtlCol="0" anchor="t">
              <a:noAutofit/>
            </a:bodyPr>
            <a:p>
              <a:pPr algn="ctr"/>
              <a:endParaRPr lang="en-US" altLang="zh-CN" sz="7200" b="1"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方正黑体_GBK" panose="02010600010101010101" charset="-122"/>
                <a:ea typeface="方正黑体_GBK" panose="02010600010101010101" charset="-122"/>
              </a:endParaRPr>
            </a:p>
          </p:txBody>
        </p:sp>
        <p:cxnSp>
          <p:nvCxnSpPr>
            <p:cNvPr id="7" name="直接箭头连接符 6"/>
            <p:cNvCxnSpPr>
              <a:stCxn id="5" idx="1"/>
            </p:cNvCxnSpPr>
            <p:nvPr/>
          </p:nvCxnSpPr>
          <p:spPr>
            <a:xfrm flipH="1">
              <a:off x="745" y="3648"/>
              <a:ext cx="1888" cy="12"/>
            </a:xfrm>
            <a:prstGeom prst="straightConnector1">
              <a:avLst/>
            </a:prstGeom>
            <a:ln w="28575">
              <a:solidFill>
                <a:srgbClr val="FF0000"/>
              </a:solidFill>
              <a:prstDash val="dash"/>
              <a:headEnd type="diamond" w="med" len="med"/>
              <a:tailEnd type="diamond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文本框 7"/>
            <p:cNvSpPr txBox="1"/>
            <p:nvPr/>
          </p:nvSpPr>
          <p:spPr>
            <a:xfrm>
              <a:off x="745" y="3039"/>
              <a:ext cx="2002" cy="6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>
                  <a:latin typeface="方正黑体_GBK" panose="02010600010101010101" charset="-122"/>
                  <a:ea typeface="方正黑体_GBK" panose="02010600010101010101" charset="-122"/>
                </a:rPr>
                <a:t>桌面图标</a:t>
              </a:r>
              <a:endParaRPr lang="zh-CN" altLang="en-US">
                <a:latin typeface="方正黑体_GBK" panose="02010600010101010101" charset="-122"/>
                <a:ea typeface="方正黑体_GBK" panose="02010600010101010101" charset="-122"/>
              </a:endParaRPr>
            </a:p>
          </p:txBody>
        </p:sp>
        <p:cxnSp>
          <p:nvCxnSpPr>
            <p:cNvPr id="9" name="直接箭头连接符 8"/>
            <p:cNvCxnSpPr/>
            <p:nvPr>
              <p:custDataLst>
                <p:tags r:id="rId3"/>
              </p:custDataLst>
            </p:nvPr>
          </p:nvCxnSpPr>
          <p:spPr>
            <a:xfrm flipH="1" flipV="1">
              <a:off x="2218" y="7307"/>
              <a:ext cx="415" cy="916"/>
            </a:xfrm>
            <a:prstGeom prst="straightConnector1">
              <a:avLst/>
            </a:prstGeom>
            <a:ln w="28575">
              <a:solidFill>
                <a:srgbClr val="FF0000"/>
              </a:solidFill>
              <a:prstDash val="dash"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箭头连接符 9"/>
            <p:cNvCxnSpPr/>
            <p:nvPr>
              <p:custDataLst>
                <p:tags r:id="rId4"/>
              </p:custDataLst>
            </p:nvPr>
          </p:nvCxnSpPr>
          <p:spPr>
            <a:xfrm flipH="1" flipV="1">
              <a:off x="502" y="7250"/>
              <a:ext cx="1731" cy="14"/>
            </a:xfrm>
            <a:prstGeom prst="straightConnector1">
              <a:avLst/>
            </a:prstGeom>
            <a:ln w="28575">
              <a:solidFill>
                <a:srgbClr val="FF0000"/>
              </a:solidFill>
              <a:prstDash val="dash"/>
              <a:headEnd type="diamond" w="med" len="med"/>
              <a:tailEnd type="diamond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文本框 10"/>
            <p:cNvSpPr txBox="1"/>
            <p:nvPr>
              <p:custDataLst>
                <p:tags r:id="rId5"/>
              </p:custDataLst>
            </p:nvPr>
          </p:nvSpPr>
          <p:spPr>
            <a:xfrm>
              <a:off x="502" y="6627"/>
              <a:ext cx="2002" cy="6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>
                  <a:latin typeface="方正黑体_GBK" panose="02010600010101010101" charset="-122"/>
                  <a:ea typeface="方正黑体_GBK" panose="02010600010101010101" charset="-122"/>
                </a:rPr>
                <a:t>开始菜单</a:t>
              </a:r>
              <a:endParaRPr lang="zh-CN" altLang="en-US">
                <a:latin typeface="方正黑体_GBK" panose="02010600010101010101" charset="-122"/>
                <a:ea typeface="方正黑体_GBK" panose="02010600010101010101" charset="-122"/>
              </a:endParaRPr>
            </a:p>
          </p:txBody>
        </p:sp>
        <p:cxnSp>
          <p:nvCxnSpPr>
            <p:cNvPr id="12" name="直接箭头连接符 11"/>
            <p:cNvCxnSpPr/>
            <p:nvPr>
              <p:custDataLst>
                <p:tags r:id="rId6"/>
              </p:custDataLst>
            </p:nvPr>
          </p:nvCxnSpPr>
          <p:spPr>
            <a:xfrm flipH="1" flipV="1">
              <a:off x="2319" y="6320"/>
              <a:ext cx="729" cy="1903"/>
            </a:xfrm>
            <a:prstGeom prst="straightConnector1">
              <a:avLst/>
            </a:prstGeom>
            <a:ln w="28575">
              <a:solidFill>
                <a:srgbClr val="FF0000"/>
              </a:solidFill>
              <a:prstDash val="dash"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箭头连接符 12"/>
            <p:cNvCxnSpPr/>
            <p:nvPr>
              <p:custDataLst>
                <p:tags r:id="rId7"/>
              </p:custDataLst>
            </p:nvPr>
          </p:nvCxnSpPr>
          <p:spPr>
            <a:xfrm flipH="1">
              <a:off x="10228" y="9224"/>
              <a:ext cx="1760" cy="29"/>
            </a:xfrm>
            <a:prstGeom prst="straightConnector1">
              <a:avLst/>
            </a:prstGeom>
            <a:ln w="28575">
              <a:solidFill>
                <a:srgbClr val="FF0000"/>
              </a:solidFill>
              <a:prstDash val="dash"/>
              <a:headEnd type="diamond" w="med" len="med"/>
              <a:tailEnd type="diamond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箭头连接符 13"/>
            <p:cNvCxnSpPr/>
            <p:nvPr>
              <p:custDataLst>
                <p:tags r:id="rId8"/>
              </p:custDataLst>
            </p:nvPr>
          </p:nvCxnSpPr>
          <p:spPr>
            <a:xfrm flipH="1">
              <a:off x="545" y="6320"/>
              <a:ext cx="1774" cy="0"/>
            </a:xfrm>
            <a:prstGeom prst="straightConnector1">
              <a:avLst/>
            </a:prstGeom>
            <a:ln w="28575">
              <a:solidFill>
                <a:srgbClr val="FF0000"/>
              </a:solidFill>
              <a:prstDash val="dash"/>
              <a:headEnd type="diamond" w="med" len="med"/>
              <a:tailEnd type="diamond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文本框 14"/>
            <p:cNvSpPr txBox="1"/>
            <p:nvPr>
              <p:custDataLst>
                <p:tags r:id="rId9"/>
              </p:custDataLst>
            </p:nvPr>
          </p:nvSpPr>
          <p:spPr>
            <a:xfrm>
              <a:off x="388" y="5739"/>
              <a:ext cx="2245" cy="6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>
                  <a:latin typeface="方正黑体_GBK" panose="02010600010101010101" charset="-122"/>
                  <a:ea typeface="方正黑体_GBK" panose="02010600010101010101" charset="-122"/>
                </a:rPr>
                <a:t>多任务窗口</a:t>
              </a:r>
              <a:endParaRPr lang="zh-CN" altLang="en-US">
                <a:latin typeface="方正黑体_GBK" panose="02010600010101010101" charset="-122"/>
                <a:ea typeface="方正黑体_GBK" panose="02010600010101010101" charset="-122"/>
              </a:endParaRPr>
            </a:p>
          </p:txBody>
        </p:sp>
        <p:cxnSp>
          <p:nvCxnSpPr>
            <p:cNvPr id="16" name="直接箭头连接符 15"/>
            <p:cNvCxnSpPr/>
            <p:nvPr>
              <p:custDataLst>
                <p:tags r:id="rId10"/>
              </p:custDataLst>
            </p:nvPr>
          </p:nvCxnSpPr>
          <p:spPr>
            <a:xfrm flipV="1">
              <a:off x="2304" y="8439"/>
              <a:ext cx="1115" cy="571"/>
            </a:xfrm>
            <a:prstGeom prst="straightConnector1">
              <a:avLst/>
            </a:prstGeom>
            <a:ln w="28575">
              <a:solidFill>
                <a:srgbClr val="FF0000"/>
              </a:solidFill>
              <a:prstDash val="dash"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箭头连接符 16"/>
            <p:cNvCxnSpPr/>
            <p:nvPr>
              <p:custDataLst>
                <p:tags r:id="rId11"/>
              </p:custDataLst>
            </p:nvPr>
          </p:nvCxnSpPr>
          <p:spPr>
            <a:xfrm flipH="1">
              <a:off x="530" y="9021"/>
              <a:ext cx="1774" cy="17"/>
            </a:xfrm>
            <a:prstGeom prst="straightConnector1">
              <a:avLst/>
            </a:prstGeom>
            <a:ln w="28575">
              <a:solidFill>
                <a:srgbClr val="FF0000"/>
              </a:solidFill>
              <a:prstDash val="dash"/>
              <a:headEnd type="diamond" w="med" len="med"/>
              <a:tailEnd type="diamond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文本框 17"/>
            <p:cNvSpPr txBox="1"/>
            <p:nvPr>
              <p:custDataLst>
                <p:tags r:id="rId12"/>
              </p:custDataLst>
            </p:nvPr>
          </p:nvSpPr>
          <p:spPr>
            <a:xfrm>
              <a:off x="201" y="8439"/>
              <a:ext cx="2690" cy="6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>
                  <a:latin typeface="方正黑体_GBK" panose="02010600010101010101" charset="-122"/>
                  <a:ea typeface="方正黑体_GBK" panose="02010600010101010101" charset="-122"/>
                </a:rPr>
                <a:t>软件快捷方式</a:t>
              </a:r>
              <a:endParaRPr lang="zh-CN" altLang="en-US">
                <a:latin typeface="方正黑体_GBK" panose="02010600010101010101" charset="-122"/>
                <a:ea typeface="方正黑体_GBK" panose="02010600010101010101" charset="-122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3277" y="8051"/>
              <a:ext cx="1430" cy="401"/>
            </a:xfrm>
            <a:prstGeom prst="rect">
              <a:avLst/>
            </a:prstGeom>
            <a:noFill/>
            <a:ln w="28575">
              <a:solidFill>
                <a:srgbClr val="FF0000"/>
              </a:solidFill>
              <a:prstDash val="dash"/>
            </a:ln>
          </p:spPr>
          <p:txBody>
            <a:bodyPr wrap="none" rtlCol="0" anchor="t">
              <a:noAutofit/>
            </a:bodyPr>
            <a:p>
              <a:pPr algn="ctr"/>
              <a:endParaRPr lang="en-US" altLang="zh-CN" sz="7200" b="1"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方正黑体_GBK" panose="02010600010101010101" charset="-122"/>
                <a:ea typeface="方正黑体_GBK" panose="02010600010101010101" charset="-122"/>
              </a:endParaRPr>
            </a:p>
          </p:txBody>
        </p:sp>
        <p:sp>
          <p:nvSpPr>
            <p:cNvPr id="20" name="矩形 19"/>
            <p:cNvSpPr/>
            <p:nvPr>
              <p:custDataLst>
                <p:tags r:id="rId13"/>
              </p:custDataLst>
            </p:nvPr>
          </p:nvSpPr>
          <p:spPr>
            <a:xfrm>
              <a:off x="10844" y="8038"/>
              <a:ext cx="1630" cy="401"/>
            </a:xfrm>
            <a:prstGeom prst="rect">
              <a:avLst/>
            </a:prstGeom>
            <a:noFill/>
            <a:ln w="28575">
              <a:solidFill>
                <a:srgbClr val="FF0000"/>
              </a:solidFill>
              <a:prstDash val="dash"/>
            </a:ln>
          </p:spPr>
          <p:txBody>
            <a:bodyPr wrap="none" rtlCol="0" anchor="t">
              <a:noAutofit/>
            </a:bodyPr>
            <a:p>
              <a:pPr algn="ctr"/>
              <a:endParaRPr lang="en-US" altLang="zh-CN" sz="7200" b="1"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方正黑体_GBK" panose="02010600010101010101" charset="-122"/>
                <a:ea typeface="方正黑体_GBK" panose="02010600010101010101" charset="-122"/>
              </a:endParaRPr>
            </a:p>
          </p:txBody>
        </p:sp>
        <p:cxnSp>
          <p:nvCxnSpPr>
            <p:cNvPr id="21" name="直接箭头连接符 20"/>
            <p:cNvCxnSpPr/>
            <p:nvPr>
              <p:custDataLst>
                <p:tags r:id="rId14"/>
              </p:custDataLst>
            </p:nvPr>
          </p:nvCxnSpPr>
          <p:spPr>
            <a:xfrm flipV="1">
              <a:off x="9943" y="8353"/>
              <a:ext cx="1058" cy="671"/>
            </a:xfrm>
            <a:prstGeom prst="straightConnector1">
              <a:avLst/>
            </a:prstGeom>
            <a:ln w="28575">
              <a:solidFill>
                <a:srgbClr val="FF0000"/>
              </a:solidFill>
              <a:prstDash val="dash"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箭头连接符 21"/>
            <p:cNvCxnSpPr/>
            <p:nvPr>
              <p:custDataLst>
                <p:tags r:id="rId15"/>
              </p:custDataLst>
            </p:nvPr>
          </p:nvCxnSpPr>
          <p:spPr>
            <a:xfrm flipH="1">
              <a:off x="8183" y="9009"/>
              <a:ext cx="1760" cy="29"/>
            </a:xfrm>
            <a:prstGeom prst="straightConnector1">
              <a:avLst/>
            </a:prstGeom>
            <a:ln w="28575">
              <a:solidFill>
                <a:srgbClr val="FF0000"/>
              </a:solidFill>
              <a:prstDash val="dash"/>
              <a:headEnd type="diamond" w="med" len="med"/>
              <a:tailEnd type="diamond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文本框 23"/>
            <p:cNvSpPr txBox="1"/>
            <p:nvPr>
              <p:custDataLst>
                <p:tags r:id="rId16"/>
              </p:custDataLst>
            </p:nvPr>
          </p:nvSpPr>
          <p:spPr>
            <a:xfrm>
              <a:off x="8183" y="8444"/>
              <a:ext cx="2546" cy="6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>
                  <a:latin typeface="方正黑体_GBK" panose="02010600010101010101" charset="-122"/>
                  <a:ea typeface="方正黑体_GBK" panose="02010600010101010101" charset="-122"/>
                </a:rPr>
                <a:t>托盘图标</a:t>
              </a:r>
              <a:endParaRPr lang="zh-CN" altLang="en-US">
                <a:latin typeface="方正黑体_GBK" panose="02010600010101010101" charset="-122"/>
                <a:ea typeface="方正黑体_GBK" panose="02010600010101010101" charset="-122"/>
              </a:endParaRPr>
            </a:p>
          </p:txBody>
        </p:sp>
        <p:sp>
          <p:nvSpPr>
            <p:cNvPr id="25" name="矩形 24"/>
            <p:cNvSpPr/>
            <p:nvPr>
              <p:custDataLst>
                <p:tags r:id="rId17"/>
              </p:custDataLst>
            </p:nvPr>
          </p:nvSpPr>
          <p:spPr>
            <a:xfrm>
              <a:off x="12474" y="8038"/>
              <a:ext cx="926" cy="401"/>
            </a:xfrm>
            <a:prstGeom prst="rect">
              <a:avLst/>
            </a:prstGeom>
            <a:noFill/>
            <a:ln w="28575">
              <a:solidFill>
                <a:srgbClr val="FF0000"/>
              </a:solidFill>
              <a:prstDash val="dash"/>
            </a:ln>
          </p:spPr>
          <p:txBody>
            <a:bodyPr wrap="none" rtlCol="0" anchor="t">
              <a:noAutofit/>
            </a:bodyPr>
            <a:p>
              <a:pPr algn="ctr"/>
              <a:endParaRPr lang="en-US" altLang="zh-CN" sz="7200" b="1"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方正黑体_GBK" panose="02010600010101010101" charset="-122"/>
                <a:ea typeface="方正黑体_GBK" panose="02010600010101010101" charset="-122"/>
              </a:endParaRPr>
            </a:p>
          </p:txBody>
        </p:sp>
        <p:cxnSp>
          <p:nvCxnSpPr>
            <p:cNvPr id="26" name="直接箭头连接符 25"/>
            <p:cNvCxnSpPr/>
            <p:nvPr>
              <p:custDataLst>
                <p:tags r:id="rId18"/>
              </p:custDataLst>
            </p:nvPr>
          </p:nvCxnSpPr>
          <p:spPr>
            <a:xfrm flipV="1">
              <a:off x="11988" y="8438"/>
              <a:ext cx="1115" cy="815"/>
            </a:xfrm>
            <a:prstGeom prst="straightConnector1">
              <a:avLst/>
            </a:prstGeom>
            <a:ln w="28575">
              <a:solidFill>
                <a:srgbClr val="FF0000"/>
              </a:solidFill>
              <a:prstDash val="dash"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文本框 26"/>
            <p:cNvSpPr txBox="1"/>
            <p:nvPr>
              <p:custDataLst>
                <p:tags r:id="rId19"/>
              </p:custDataLst>
            </p:nvPr>
          </p:nvSpPr>
          <p:spPr>
            <a:xfrm>
              <a:off x="10386" y="8673"/>
              <a:ext cx="2546" cy="6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>
                  <a:latin typeface="方正黑体_GBK" panose="02010600010101010101" charset="-122"/>
                  <a:ea typeface="方正黑体_GBK" panose="02010600010101010101" charset="-122"/>
                </a:rPr>
                <a:t>小工具</a:t>
              </a:r>
              <a:endParaRPr lang="zh-CN" altLang="en-US">
                <a:latin typeface="方正黑体_GBK" panose="02010600010101010101" charset="-122"/>
                <a:ea typeface="方正黑体_GBK" panose="02010600010101010101" charset="-122"/>
              </a:endParaRPr>
            </a:p>
          </p:txBody>
        </p:sp>
        <p:cxnSp>
          <p:nvCxnSpPr>
            <p:cNvPr id="29" name="直接箭头连接符 28"/>
            <p:cNvCxnSpPr/>
            <p:nvPr/>
          </p:nvCxnSpPr>
          <p:spPr>
            <a:xfrm>
              <a:off x="10614" y="5190"/>
              <a:ext cx="3748" cy="1288"/>
            </a:xfrm>
            <a:prstGeom prst="straightConnector1">
              <a:avLst/>
            </a:prstGeom>
            <a:ln w="28575">
              <a:solidFill>
                <a:srgbClr val="FF0000"/>
              </a:solidFill>
              <a:prstDash val="sysDash"/>
              <a:headEnd type="oval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文本框 29"/>
            <p:cNvSpPr txBox="1"/>
            <p:nvPr/>
          </p:nvSpPr>
          <p:spPr>
            <a:xfrm rot="1200000">
              <a:off x="10866" y="5154"/>
              <a:ext cx="2550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>
                  <a:solidFill>
                    <a:schemeClr val="tx1"/>
                  </a:solidFill>
                  <a:latin typeface="方正黑体_GBK" panose="02010600010101010101" charset="-122"/>
                  <a:ea typeface="方正黑体_GBK" panose="02010600010101010101" charset="-122"/>
                </a:rPr>
                <a:t>桌面右键菜单</a:t>
              </a:r>
              <a:endParaRPr lang="zh-CN" altLang="en-US">
                <a:solidFill>
                  <a:schemeClr val="tx1"/>
                </a:solidFill>
                <a:latin typeface="方正黑体_GBK" panose="02010600010101010101" charset="-122"/>
                <a:ea typeface="方正黑体_GBK" panose="02010600010101010101" charset="-122"/>
              </a:endParaRPr>
            </a:p>
          </p:txBody>
        </p:sp>
        <p:sp>
          <p:nvSpPr>
            <p:cNvPr id="31" name="文本框 30"/>
            <p:cNvSpPr txBox="1"/>
            <p:nvPr>
              <p:custDataLst>
                <p:tags r:id="rId20"/>
              </p:custDataLst>
            </p:nvPr>
          </p:nvSpPr>
          <p:spPr>
            <a:xfrm>
              <a:off x="8837" y="9608"/>
              <a:ext cx="10064" cy="1113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p>
              <a:pPr marL="0" marR="5080" indent="0" algn="just" latinLnBrk="0">
                <a:lnSpc>
                  <a:spcPct val="100000"/>
                </a:lnSpc>
                <a:spcBef>
                  <a:spcPts val="0"/>
                </a:spcBef>
              </a:pPr>
              <a:r>
                <a:rPr sz="2000" b="1" spc="-5" dirty="0">
                  <a:latin typeface="方正黑体_GBK" panose="02010600010101010101" charset="-122"/>
                  <a:ea typeface="方正黑体_GBK" panose="02010600010101010101" charset="-122"/>
                  <a:cs typeface="宋体" panose="02010600030101010101" pitchFamily="2" charset="-122"/>
                  <a:sym typeface="+mn-ea"/>
                </a:rPr>
                <a:t>桌面右键菜单</a:t>
              </a:r>
              <a:r>
                <a:rPr sz="1600" spc="-5" dirty="0">
                  <a:latin typeface="方正黑体_GBK" panose="02010600010101010101" charset="-122"/>
                  <a:ea typeface="方正黑体_GBK" panose="02010600010101010101" charset="-122"/>
                  <a:cs typeface="宋体" panose="02010600030101010101" pitchFamily="2" charset="-122"/>
                  <a:sym typeface="+mn-ea"/>
                </a:rPr>
                <a:t>可以新建文件或者文件夹，也可以设置视图类型及图标排序方式等，还可以打开终端窗口和设置桌面背景。</a:t>
              </a:r>
              <a:endParaRPr sz="1600" spc="-5" dirty="0">
                <a:latin typeface="方正黑体_GBK" panose="02010600010101010101" charset="-122"/>
                <a:ea typeface="方正黑体_GBK" panose="02010600010101010101" charset="-122"/>
                <a:cs typeface="宋体" panose="02010600030101010101" pitchFamily="2" charset="-122"/>
                <a:sym typeface="+mn-ea"/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8983345" y="2863850"/>
            <a:ext cx="1089025" cy="2355215"/>
          </a:xfrm>
          <a:prstGeom prst="rect">
            <a:avLst/>
          </a:prstGeom>
        </p:spPr>
      </p:pic>
      <p:sp>
        <p:nvSpPr>
          <p:cNvPr id="33" name="矩形 32"/>
          <p:cNvSpPr/>
          <p:nvPr>
            <p:custDataLst>
              <p:tags r:id="rId22"/>
            </p:custDataLst>
          </p:nvPr>
        </p:nvSpPr>
        <p:spPr>
          <a:xfrm>
            <a:off x="784876" y="372196"/>
            <a:ext cx="3629025" cy="521970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en-US" sz="2800" b="1" spc="200" dirty="0">
                <a:latin typeface="方正黑体_GBK" panose="02010600010101010101" charset="-122"/>
                <a:ea typeface="方正黑体_GBK" panose="02010600010101010101" charset="-122"/>
                <a:cs typeface="微软雅黑" panose="020B0503020204020204" pitchFamily="34" charset="-122"/>
              </a:rPr>
              <a:t>麒麟桌面</a:t>
            </a:r>
            <a:r>
              <a:rPr lang="zh-CN" sz="2800" b="1" spc="200" dirty="0">
                <a:latin typeface="方正黑体_GBK" panose="02010600010101010101" charset="-122"/>
                <a:ea typeface="方正黑体_GBK" panose="02010600010101010101" charset="-122"/>
                <a:cs typeface="微软雅黑" panose="020B0503020204020204" pitchFamily="34" charset="-122"/>
              </a:rPr>
              <a:t>各区域介绍</a:t>
            </a:r>
            <a:endParaRPr lang="zh-CN" sz="2800" b="1" spc="200" dirty="0">
              <a:latin typeface="方正黑体_GBK" panose="02010600010101010101" charset="-122"/>
              <a:ea typeface="方正黑体_GBK" panose="02010600010101010101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47956" y="396223"/>
            <a:ext cx="9381132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sz="2800" b="1" spc="200" dirty="0"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</a:rPr>
              <a:t>高频问题</a:t>
            </a:r>
            <a:r>
              <a:rPr lang="en-US" altLang="zh-CN" sz="2800" b="1" spc="200" dirty="0"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</a:rPr>
              <a:t>--</a:t>
            </a:r>
            <a:r>
              <a:rPr lang="zh-CN" altLang="en-US" sz="2800" b="1" spc="200" dirty="0"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</a:rPr>
              <a:t>路径保存</a:t>
            </a:r>
            <a:endParaRPr lang="zh-CN" altLang="en-US" sz="2800" b="1" spc="200" dirty="0">
              <a:latin typeface="黑体" panose="02010609060101010101" pitchFamily="49" charset="-122"/>
              <a:ea typeface="黑体" panose="02010609060101010101" pitchFamily="49" charset="-122"/>
              <a:cs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57657" y="396034"/>
            <a:ext cx="89809" cy="41702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647700" y="1604010"/>
            <a:ext cx="4168775" cy="30988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fontAlgn="auto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通常在计算机中我们分别有文件系统盘和数据盘，一般我们会将数据存储在数据盘中。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但部分软件无法直接选中数据盘，那么我们就需要手动的寻找数据盘的路径（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/data/usershare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）进行保存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ct val="150000"/>
              </a:lnSpc>
            </a:pP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67195" y="1604010"/>
            <a:ext cx="3486150" cy="120015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58460" y="1283335"/>
            <a:ext cx="5388610" cy="404241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5530" y="1283335"/>
            <a:ext cx="6965315" cy="43834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3164" y="0"/>
            <a:ext cx="10778835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73776" y="5308271"/>
            <a:ext cx="4409704" cy="15497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5026132" y="2407699"/>
            <a:ext cx="211788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60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谢 谢</a:t>
            </a:r>
            <a:endParaRPr kumimoji="1" lang="zh-CN" altLang="en-US" sz="60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2739390" y="1927225"/>
            <a:ext cx="347345" cy="159385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zh-CN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cxnSp>
        <p:nvCxnSpPr>
          <p:cNvPr id="8" name="直接箭头连接符 7"/>
          <p:cNvCxnSpPr/>
          <p:nvPr/>
        </p:nvCxnSpPr>
        <p:spPr>
          <a:xfrm flipH="1" flipV="1">
            <a:off x="769620" y="3738245"/>
            <a:ext cx="635" cy="631190"/>
          </a:xfrm>
          <a:prstGeom prst="straightConnector1">
            <a:avLst/>
          </a:prstGeom>
          <a:ln>
            <a:tailEnd type="arrow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565785" y="4369435"/>
            <a:ext cx="2099945" cy="922020"/>
          </a:xfrm>
          <a:prstGeom prst="rect">
            <a:avLst/>
          </a:prstGeom>
          <a:noFill/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txBody>
          <a:bodyPr wrap="square" rtlCol="0">
            <a:spAutoFit/>
          </a:bodyPr>
          <a:p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开始菜单：用于弹出系统菜单，便于查找应用和文件</a:t>
            </a:r>
            <a:endParaRPr lang="zh-CN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0" name="直接箭头连接符 9"/>
          <p:cNvCxnSpPr/>
          <p:nvPr/>
        </p:nvCxnSpPr>
        <p:spPr>
          <a:xfrm>
            <a:off x="1964690" y="2480945"/>
            <a:ext cx="5080" cy="739775"/>
          </a:xfrm>
          <a:prstGeom prst="straightConnector1">
            <a:avLst/>
          </a:prstGeom>
          <a:ln>
            <a:tailEnd type="arrow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1146810" y="1835785"/>
            <a:ext cx="1925320" cy="645160"/>
          </a:xfrm>
          <a:prstGeom prst="rect">
            <a:avLst/>
          </a:prstGeom>
          <a:noFill/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txBody>
          <a:bodyPr wrap="square" rtlCol="0">
            <a:spAutoFit/>
          </a:bodyPr>
          <a:p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火狐浏览器：用于访问网站</a:t>
            </a:r>
            <a:endParaRPr lang="zh-CN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5" name="肘形连接符 14"/>
          <p:cNvCxnSpPr/>
          <p:nvPr/>
        </p:nvCxnSpPr>
        <p:spPr>
          <a:xfrm rot="10800000">
            <a:off x="1355725" y="3775710"/>
            <a:ext cx="2482215" cy="401955"/>
          </a:xfrm>
          <a:prstGeom prst="bentConnector3">
            <a:avLst>
              <a:gd name="adj1" fmla="val 49987"/>
            </a:avLst>
          </a:prstGeom>
          <a:ln>
            <a:tailEnd type="arrow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/>
        </p:nvSpPr>
        <p:spPr>
          <a:xfrm>
            <a:off x="3837940" y="3935730"/>
            <a:ext cx="2433320" cy="922020"/>
          </a:xfrm>
          <a:prstGeom prst="rect">
            <a:avLst/>
          </a:prstGeom>
          <a:noFill/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txBody>
          <a:bodyPr wrap="square" rtlCol="0">
            <a:spAutoFit/>
          </a:bodyPr>
          <a:p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文件管理器按钮：用于开启文件管理器，浏览和管理文件</a:t>
            </a:r>
            <a:endParaRPr lang="zh-CN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7" name="直接箭头连接符 16"/>
          <p:cNvCxnSpPr/>
          <p:nvPr/>
        </p:nvCxnSpPr>
        <p:spPr>
          <a:xfrm>
            <a:off x="5482590" y="2529205"/>
            <a:ext cx="5080" cy="739775"/>
          </a:xfrm>
          <a:prstGeom prst="straightConnector1">
            <a:avLst/>
          </a:prstGeom>
          <a:ln>
            <a:tailEnd type="arrow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8" name="文本框 17"/>
          <p:cNvSpPr txBox="1"/>
          <p:nvPr/>
        </p:nvSpPr>
        <p:spPr>
          <a:xfrm>
            <a:off x="3773170" y="1835785"/>
            <a:ext cx="4778375" cy="645160"/>
          </a:xfrm>
          <a:prstGeom prst="rect">
            <a:avLst/>
          </a:prstGeom>
          <a:noFill/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txBody>
          <a:bodyPr wrap="square" rtlCol="0">
            <a:spAutoFit/>
          </a:bodyPr>
          <a:p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任务栏：用于显示正在运行的程序或者打开的文档，可进行关闭窗口，窗口置顶操作</a:t>
            </a:r>
            <a:endParaRPr lang="zh-CN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1" name="直接箭头连接符 20"/>
          <p:cNvCxnSpPr/>
          <p:nvPr/>
        </p:nvCxnSpPr>
        <p:spPr>
          <a:xfrm flipH="1" flipV="1">
            <a:off x="10102850" y="3679190"/>
            <a:ext cx="635" cy="631190"/>
          </a:xfrm>
          <a:prstGeom prst="straightConnector1">
            <a:avLst/>
          </a:prstGeom>
          <a:ln>
            <a:tailEnd type="arrow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2" name="文本框 21"/>
          <p:cNvSpPr txBox="1"/>
          <p:nvPr/>
        </p:nvSpPr>
        <p:spPr>
          <a:xfrm>
            <a:off x="7750810" y="4310380"/>
            <a:ext cx="2422525" cy="645160"/>
          </a:xfrm>
          <a:prstGeom prst="rect">
            <a:avLst/>
          </a:prstGeom>
          <a:noFill/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txBody>
          <a:bodyPr wrap="square" rtlCol="0">
            <a:spAutoFit/>
          </a:bodyPr>
          <a:p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网络：用于连接、设置、查看网络状态</a:t>
            </a:r>
            <a:endParaRPr lang="zh-CN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3" name="直接箭头连接符 22"/>
          <p:cNvCxnSpPr/>
          <p:nvPr/>
        </p:nvCxnSpPr>
        <p:spPr>
          <a:xfrm>
            <a:off x="10139680" y="2480945"/>
            <a:ext cx="5080" cy="739775"/>
          </a:xfrm>
          <a:prstGeom prst="straightConnector1">
            <a:avLst/>
          </a:prstGeom>
          <a:ln>
            <a:tailEnd type="arrow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4" name="文本框 23"/>
          <p:cNvSpPr txBox="1"/>
          <p:nvPr/>
        </p:nvSpPr>
        <p:spPr>
          <a:xfrm>
            <a:off x="8723630" y="1835785"/>
            <a:ext cx="2667635" cy="645160"/>
          </a:xfrm>
          <a:prstGeom prst="rect">
            <a:avLst/>
          </a:prstGeom>
          <a:noFill/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txBody>
          <a:bodyPr wrap="square" rtlCol="0">
            <a:spAutoFit/>
          </a:bodyPr>
          <a:p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输入法：提供多种输入法的切换及详细配置</a:t>
            </a:r>
            <a:endParaRPr lang="zh-CN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5" name="直接箭头连接符 24"/>
          <p:cNvCxnSpPr/>
          <p:nvPr/>
        </p:nvCxnSpPr>
        <p:spPr>
          <a:xfrm flipV="1">
            <a:off x="10266045" y="3679190"/>
            <a:ext cx="15240" cy="1659890"/>
          </a:xfrm>
          <a:prstGeom prst="straightConnector1">
            <a:avLst/>
          </a:prstGeom>
          <a:ln>
            <a:tailEnd type="arrow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6" name="文本框 25"/>
          <p:cNvSpPr txBox="1"/>
          <p:nvPr/>
        </p:nvSpPr>
        <p:spPr>
          <a:xfrm>
            <a:off x="8551545" y="5339080"/>
            <a:ext cx="2422525" cy="645160"/>
          </a:xfrm>
          <a:prstGeom prst="rect">
            <a:avLst/>
          </a:prstGeom>
          <a:noFill/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txBody>
          <a:bodyPr wrap="square" rtlCol="0">
            <a:spAutoFit/>
          </a:bodyPr>
          <a:p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声音：用于调节系统音量、设置系统声音</a:t>
            </a:r>
            <a:endParaRPr lang="zh-CN" altLang="en-US"/>
          </a:p>
        </p:txBody>
      </p:sp>
      <p:cxnSp>
        <p:nvCxnSpPr>
          <p:cNvPr id="27" name="直接箭头连接符 26"/>
          <p:cNvCxnSpPr/>
          <p:nvPr/>
        </p:nvCxnSpPr>
        <p:spPr>
          <a:xfrm>
            <a:off x="11771630" y="1566545"/>
            <a:ext cx="14605" cy="1654175"/>
          </a:xfrm>
          <a:prstGeom prst="straightConnector1">
            <a:avLst/>
          </a:prstGeom>
          <a:ln>
            <a:tailEnd type="arrow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8" name="文本框 27"/>
          <p:cNvSpPr txBox="1"/>
          <p:nvPr/>
        </p:nvSpPr>
        <p:spPr>
          <a:xfrm>
            <a:off x="8724265" y="961390"/>
            <a:ext cx="3047365" cy="645160"/>
          </a:xfrm>
          <a:prstGeom prst="rect">
            <a:avLst/>
          </a:prstGeom>
          <a:noFill/>
          <a:ln w="12700" cmpd="sng">
            <a:solidFill>
              <a:schemeClr val="accent1">
                <a:shade val="50000"/>
              </a:schemeClr>
            </a:solidFill>
            <a:prstDash val="solid"/>
          </a:ln>
        </p:spPr>
        <p:txBody>
          <a:bodyPr wrap="square" rtlCol="0">
            <a:spAutoFit/>
          </a:bodyPr>
          <a:p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显示桌面：用于最小化桌面所有窗口，返回桌面</a:t>
            </a:r>
            <a:endParaRPr lang="zh-CN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378585" y="1019175"/>
            <a:ext cx="14528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kumimoji="1" lang="zh-CN" altLang="en-US" b="1" spc="2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任务栏详解</a:t>
            </a:r>
            <a:endParaRPr lang="zh-CN" altLang="en-US"/>
          </a:p>
        </p:txBody>
      </p:sp>
      <p:sp>
        <p:nvSpPr>
          <p:cNvPr id="33" name="矩形 32"/>
          <p:cNvSpPr/>
          <p:nvPr>
            <p:custDataLst>
              <p:tags r:id="rId1"/>
            </p:custDataLst>
          </p:nvPr>
        </p:nvSpPr>
        <p:spPr>
          <a:xfrm>
            <a:off x="784876" y="372196"/>
            <a:ext cx="3629025" cy="521970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en-US" sz="2800" b="1" spc="200" dirty="0"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</a:rPr>
              <a:t>麒麟桌面</a:t>
            </a:r>
            <a:r>
              <a:rPr lang="zh-CN" sz="2800" b="1" spc="200" dirty="0"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</a:rPr>
              <a:t>各区域介绍</a:t>
            </a:r>
            <a:endParaRPr lang="zh-CN" sz="2800" b="1" spc="200" dirty="0">
              <a:latin typeface="黑体" panose="02010609060101010101" pitchFamily="49" charset="-122"/>
              <a:ea typeface="黑体" panose="02010609060101010101" pitchFamily="49" charset="-122"/>
              <a:cs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5785" y="3268980"/>
            <a:ext cx="11342370" cy="43815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42595" y="913130"/>
            <a:ext cx="5286375" cy="27305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002655" y="913130"/>
            <a:ext cx="5713730" cy="20612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1600" b="1" spc="200" dirty="0"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</a:rPr>
              <a:t>概述</a:t>
            </a:r>
            <a:endParaRPr lang="zh-CN" altLang="en-US" sz="1600" b="1" spc="200" dirty="0">
              <a:latin typeface="黑体" panose="02010609060101010101" pitchFamily="49" charset="-122"/>
              <a:ea typeface="黑体" panose="02010609060101010101" pitchFamily="49" charset="-122"/>
              <a:cs typeface="微软雅黑" panose="020B0503020204020204" pitchFamily="34" charset="-122"/>
            </a:endParaRPr>
          </a:p>
          <a:p>
            <a:pPr algn="l">
              <a:buClrTx/>
              <a:buSzTx/>
              <a:buFontTx/>
            </a:pPr>
            <a:r>
              <a:rPr lang="zh-CN" altLang="en-US" sz="1600" spc="200" dirty="0"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</a:rPr>
              <a:t>通过显示任务视图可以切换使用多个桌面，以便对桌面窗口进行分组管理，窗口管理器可以在不同的工作区内展示不同的窗口内容。</a:t>
            </a:r>
            <a:endParaRPr lang="zh-CN" altLang="en-US" spc="200" dirty="0">
              <a:latin typeface="黑体" panose="02010609060101010101" pitchFamily="49" charset="-122"/>
              <a:ea typeface="黑体" panose="02010609060101010101" pitchFamily="49" charset="-122"/>
              <a:cs typeface="微软雅黑" panose="020B0503020204020204" pitchFamily="34" charset="-122"/>
            </a:endParaRPr>
          </a:p>
          <a:p>
            <a:pPr marL="285750" indent="-285750" algn="l"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600" b="1" spc="200" dirty="0"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</a:rPr>
              <a:t>打开方式</a:t>
            </a:r>
            <a:endParaRPr lang="zh-CN" altLang="en-US" sz="1600" b="1" spc="200" dirty="0">
              <a:latin typeface="黑体" panose="02010609060101010101" pitchFamily="49" charset="-122"/>
              <a:ea typeface="黑体" panose="02010609060101010101" pitchFamily="49" charset="-122"/>
              <a:cs typeface="微软雅黑" panose="020B0503020204020204" pitchFamily="34" charset="-122"/>
            </a:endParaRPr>
          </a:p>
          <a:p>
            <a:pPr algn="l">
              <a:buClrTx/>
              <a:buSzTx/>
              <a:buFontTx/>
            </a:pPr>
            <a:r>
              <a:rPr lang="zh-CN" altLang="en-US" sz="1600" spc="200" dirty="0"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</a:rPr>
              <a:t>点击任务栏“         ” 图标，可以打开任务视图窗口管理，或者使用快捷键Ctrl+Alt+W或Win+W打开，选择对应桌面即可实现桌面窗口切换。</a:t>
            </a:r>
            <a:endParaRPr lang="zh-CN" altLang="en-US" sz="1600" spc="200" dirty="0">
              <a:latin typeface="黑体" panose="02010609060101010101" pitchFamily="49" charset="-122"/>
              <a:ea typeface="黑体" panose="02010609060101010101" pitchFamily="49" charset="-122"/>
              <a:cs typeface="微软雅黑" panose="020B0503020204020204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rcRect b="4703"/>
          <a:stretch>
            <a:fillRect/>
          </a:stretch>
        </p:blipFill>
        <p:spPr>
          <a:xfrm>
            <a:off x="6002655" y="3112135"/>
            <a:ext cx="5647690" cy="277939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7" name="文本框 6"/>
          <p:cNvSpPr txBox="1"/>
          <p:nvPr/>
        </p:nvSpPr>
        <p:spPr>
          <a:xfrm>
            <a:off x="442595" y="4315460"/>
            <a:ext cx="5373370" cy="11887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marR="0" indent="-285750" algn="l">
              <a:lnSpc>
                <a:spcPct val="100000"/>
              </a:lnSpc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600" b="1" spc="200" dirty="0"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  <a:sym typeface="+mn-ea"/>
              </a:rPr>
              <a:t>分屏窗口视图</a:t>
            </a:r>
            <a:endParaRPr lang="zh-CN" altLang="en-US" sz="1600" b="1" spc="200" dirty="0">
              <a:latin typeface="黑体" panose="02010609060101010101" pitchFamily="49" charset="-122"/>
              <a:ea typeface="黑体" panose="02010609060101010101" pitchFamily="49" charset="-122"/>
              <a:cs typeface="微软雅黑" panose="020B0503020204020204" pitchFamily="34" charset="-122"/>
              <a:sym typeface="+mn-ea"/>
            </a:endParaRPr>
          </a:p>
          <a:p>
            <a:pPr marL="0" marR="0" algn="l">
              <a:lnSpc>
                <a:spcPts val="166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spc="200" dirty="0"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  <a:sym typeface="+mn-ea"/>
              </a:rPr>
              <a:t>二分屏或者四分屏窗口视图可以让用户更高效地管理当前任务窗口。用户可以通过拖动任意窗口至屏幕边缘触发分屏窗口视图，以便同时观看多个应用界面，提高工作效率。</a:t>
            </a:r>
            <a:endParaRPr lang="zh-CN" altLang="en-US" sz="1600" spc="200" dirty="0">
              <a:latin typeface="黑体" panose="02010609060101010101" pitchFamily="49" charset="-122"/>
              <a:ea typeface="黑体" panose="02010609060101010101" pitchFamily="49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10780" y="2097405"/>
            <a:ext cx="638175" cy="361950"/>
          </a:xfrm>
          <a:prstGeom prst="rect">
            <a:avLst/>
          </a:prstGeom>
        </p:spPr>
      </p:pic>
      <p:sp>
        <p:nvSpPr>
          <p:cNvPr id="33" name="矩形 32"/>
          <p:cNvSpPr/>
          <p:nvPr>
            <p:custDataLst>
              <p:tags r:id="rId6"/>
            </p:custDataLst>
          </p:nvPr>
        </p:nvSpPr>
        <p:spPr>
          <a:xfrm>
            <a:off x="784876" y="372196"/>
            <a:ext cx="2097405" cy="521970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en-US" sz="2800" b="1" spc="200" dirty="0"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</a:rPr>
              <a:t>多任务窗口</a:t>
            </a:r>
            <a:endParaRPr lang="zh-CN" sz="2800" b="1" spc="200" dirty="0">
              <a:latin typeface="黑体" panose="02010609060101010101" pitchFamily="49" charset="-122"/>
              <a:ea typeface="黑体" panose="02010609060101010101" pitchFamily="49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object 3"/>
          <p:cNvSpPr/>
          <p:nvPr/>
        </p:nvSpPr>
        <p:spPr>
          <a:xfrm>
            <a:off x="582930" y="944880"/>
            <a:ext cx="10979785" cy="1365250"/>
          </a:xfrm>
          <a:prstGeom prst="rect">
            <a:avLst/>
          </a:prstGeom>
        </p:spPr>
        <p:txBody>
          <a:bodyPr vert="horz" wrap="square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PakType Naskh Basic" panose="00000400000000000000" charset="0"/>
                <a:ea typeface="PakType Naskh Basic" panose="00000400000000000000" charset="0"/>
                <a:cs typeface="DejaVu Sans" panose="020B0603030804020204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PakType Naskh Basic" panose="00000400000000000000" charset="0"/>
                <a:ea typeface="PakType Naskh Basic" panose="00000400000000000000" charset="0"/>
                <a:cs typeface="DejaVu Sans" panose="020B0603030804020204" charset="0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PakType Naskh Basic" panose="00000400000000000000" charset="0"/>
                <a:ea typeface="PakType Naskh Basic" panose="00000400000000000000" charset="0"/>
                <a:cs typeface="DejaVu Sans" panose="020B0603030804020204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PakType Naskh Basic" panose="00000400000000000000" charset="0"/>
                <a:ea typeface="PakType Naskh Basic" panose="00000400000000000000" charset="0"/>
                <a:cs typeface="DejaVu Sans" panose="020B0603030804020204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PakType Naskh Basic" panose="00000400000000000000" charset="0"/>
                <a:ea typeface="PakType Naskh Basic" panose="00000400000000000000" charset="0"/>
                <a:cs typeface="DejaVu Sans" panose="020B0603030804020204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457200" algn="l" fontAlgn="auto">
              <a:lnSpc>
                <a:spcPct val="150000"/>
              </a:lnSpc>
              <a:buClrTx/>
              <a:buSzTx/>
              <a:buNone/>
            </a:pPr>
            <a:r>
              <a:rPr kumimoji="1" lang="zh-CN" altLang="en-US" sz="1800" b="1" spc="2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设置：</a:t>
            </a:r>
            <a:r>
              <a:rPr lang="zh-CN" altLang="zh-CN" sz="1800" dirty="0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系统的控制面板可以通过点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击“开始菜单” &gt; “设置” 打开，如图所示。在控制面板中默认提供了系统常用配置项，可进行系统配置和硬件配置等相关操作。</a:t>
            </a:r>
            <a:endParaRPr lang="zh-CN" altLang="zh-CN" dirty="0"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835275" y="1909445"/>
            <a:ext cx="6669405" cy="4124960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33" name="矩形 32"/>
          <p:cNvSpPr/>
          <p:nvPr>
            <p:custDataLst>
              <p:tags r:id="rId3"/>
            </p:custDataLst>
          </p:nvPr>
        </p:nvSpPr>
        <p:spPr>
          <a:xfrm>
            <a:off x="784876" y="372196"/>
            <a:ext cx="4011930" cy="521970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en-US" sz="2800" b="1" spc="200" dirty="0"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pitchFamily="34" charset="-122"/>
              </a:rPr>
              <a:t>麒麟桌面操作系统设置</a:t>
            </a:r>
            <a:endParaRPr lang="zh-CN" sz="2800" b="1" spc="200" dirty="0">
              <a:latin typeface="黑体" panose="02010609060101010101" pitchFamily="49" charset="-122"/>
              <a:ea typeface="黑体" panose="02010609060101010101" pitchFamily="49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585470" y="1049655"/>
            <a:ext cx="6142355" cy="3798570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0" name="文本框 9"/>
          <p:cNvSpPr txBox="1"/>
          <p:nvPr/>
        </p:nvSpPr>
        <p:spPr>
          <a:xfrm>
            <a:off x="6978650" y="1374140"/>
            <a:ext cx="4498975" cy="13220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sz="1600" spc="-5" dirty="0">
                <a:latin typeface="方正黑体_GBK" panose="02010600010101010101" charset="-122"/>
                <a:ea typeface="方正黑体_GBK" panose="02010600010101010101" charset="-122"/>
                <a:cs typeface="方正黑体_GBK" panose="02010600010101010101" charset="-122"/>
              </a:rPr>
              <a:t>  </a:t>
            </a:r>
            <a:r>
              <a:rPr sz="1600" spc="-5" dirty="0">
                <a:latin typeface="方正黑体_GBK" panose="02010600010101010101" charset="-122"/>
                <a:ea typeface="方正黑体_GBK" panose="02010600010101010101" charset="-122"/>
                <a:cs typeface="方正黑体_GBK" panose="02010600010101010101" charset="-122"/>
              </a:rPr>
              <a:t>操作系统通过系统设置来管理系统的基本设置，包括系统、设备、网络、个性化、账户、时间语言、更新、安全、应用、搜索等。当进入桌面环境后，打开开始菜单，点击“ </a:t>
            </a:r>
            <a:r>
              <a:rPr lang="en-US" sz="1600" spc="-5" dirty="0">
                <a:latin typeface="方正黑体_GBK" panose="02010600010101010101" charset="-122"/>
                <a:ea typeface="方正黑体_GBK" panose="02010600010101010101" charset="-122"/>
                <a:cs typeface="方正黑体_GBK" panose="02010600010101010101" charset="-122"/>
              </a:rPr>
              <a:t>  </a:t>
            </a:r>
            <a:r>
              <a:rPr sz="1600" spc="-5" dirty="0">
                <a:latin typeface="方正黑体_GBK" panose="02010600010101010101" charset="-122"/>
                <a:ea typeface="方正黑体_GBK" panose="02010600010101010101" charset="-122"/>
                <a:cs typeface="方正黑体_GBK" panose="02010600010101010101" charset="-122"/>
              </a:rPr>
              <a:t>”按钮即可打开设置窗口。</a:t>
            </a:r>
            <a:endParaRPr sz="1600" spc="-5" dirty="0">
              <a:latin typeface="方正黑体_GBK" panose="02010600010101010101" charset="-122"/>
              <a:ea typeface="方正黑体_GBK" panose="02010600010101010101" charset="-122"/>
              <a:cs typeface="方正黑体_GBK" panose="02010600010101010101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9852025" y="2112010"/>
            <a:ext cx="278765" cy="278765"/>
          </a:xfrm>
          <a:prstGeom prst="rect">
            <a:avLst/>
          </a:prstGeom>
        </p:spPr>
      </p:pic>
      <p:sp>
        <p:nvSpPr>
          <p:cNvPr id="24" name="文本框 23"/>
          <p:cNvSpPr txBox="1"/>
          <p:nvPr/>
        </p:nvSpPr>
        <p:spPr>
          <a:xfrm>
            <a:off x="585470" y="4928870"/>
            <a:ext cx="10415270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1600" spc="-5" dirty="0">
                <a:latin typeface="方正黑体_GBK" panose="02010600010101010101" charset="-122"/>
                <a:ea typeface="方正黑体_GBK" panose="02010600010101010101" charset="-122"/>
                <a:cs typeface="方正黑体_GBK" panose="02010600010101010101" charset="-122"/>
              </a:rPr>
              <a:t>● 支持全屏模式与窗口模式，您可以通过上端的搜索框直接搜索相关设置；</a:t>
            </a:r>
            <a:endParaRPr sz="1600" spc="-5" dirty="0">
              <a:latin typeface="方正黑体_GBK" panose="02010600010101010101" charset="-122"/>
              <a:ea typeface="方正黑体_GBK" panose="02010600010101010101" charset="-122"/>
              <a:cs typeface="方正黑体_GBK" panose="02010600010101010101" charset="-122"/>
            </a:endParaRPr>
          </a:p>
          <a:p>
            <a:r>
              <a:rPr sz="1600" spc="-5" dirty="0">
                <a:latin typeface="方正黑体_GBK" panose="02010600010101010101" charset="-122"/>
                <a:ea typeface="方正黑体_GBK" panose="02010600010101010101" charset="-122"/>
                <a:cs typeface="方正黑体_GBK" panose="02010600010101010101" charset="-122"/>
              </a:rPr>
              <a:t>● 支持点击二级目录直接打开设置项；</a:t>
            </a:r>
            <a:endParaRPr sz="1600" spc="-5" dirty="0">
              <a:latin typeface="方正黑体_GBK" panose="02010600010101010101" charset="-122"/>
              <a:ea typeface="方正黑体_GBK" panose="02010600010101010101" charset="-122"/>
              <a:cs typeface="方正黑体_GBK" panose="02010600010101010101" charset="-122"/>
            </a:endParaRPr>
          </a:p>
          <a:p>
            <a:r>
              <a:rPr sz="1600" spc="-5" dirty="0">
                <a:latin typeface="方正黑体_GBK" panose="02010600010101010101" charset="-122"/>
                <a:ea typeface="方正黑体_GBK" panose="02010600010101010101" charset="-122"/>
                <a:cs typeface="方正黑体_GBK" panose="02010600010101010101" charset="-122"/>
              </a:rPr>
              <a:t>● 支持打印机、网络、声音、鼠标、键盘等常用硬件设备设置功能；</a:t>
            </a:r>
            <a:endParaRPr sz="1600" spc="-5" dirty="0">
              <a:latin typeface="方正黑体_GBK" panose="02010600010101010101" charset="-122"/>
              <a:ea typeface="方正黑体_GBK" panose="02010600010101010101" charset="-122"/>
              <a:cs typeface="方正黑体_GBK" panose="02010600010101010101" charset="-122"/>
            </a:endParaRPr>
          </a:p>
          <a:p>
            <a:r>
              <a:rPr sz="1600" spc="-5" dirty="0">
                <a:latin typeface="方正黑体_GBK" panose="02010600010101010101" charset="-122"/>
                <a:ea typeface="方正黑体_GBK" panose="02010600010101010101" charset="-122"/>
                <a:cs typeface="方正黑体_GBK" panose="02010600010101010101" charset="-122"/>
              </a:rPr>
              <a:t>● 支持壁纸、屏保、字体、账户、时间与日期、电源管理、个性化设置等功能。</a:t>
            </a:r>
            <a:endParaRPr sz="1600" spc="-5" dirty="0">
              <a:latin typeface="方正黑体_GBK" panose="02010600010101010101" charset="-122"/>
              <a:ea typeface="方正黑体_GBK" panose="02010600010101010101" charset="-122"/>
              <a:cs typeface="方正黑体_GBK" panose="02010600010101010101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7063740" y="3157855"/>
            <a:ext cx="4413885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1600" spc="-5" dirty="0">
                <a:latin typeface="方正黑体_GBK" panose="02010600010101010101" charset="-122"/>
                <a:ea typeface="方正黑体_GBK" panose="02010600010101010101" charset="-122"/>
                <a:cs typeface="方正黑体_GBK" panose="02010600010101010101" charset="-122"/>
                <a:sym typeface="+mn-ea"/>
              </a:rPr>
              <a:t>● </a:t>
            </a:r>
            <a:r>
              <a:rPr sz="1600" spc="-5" dirty="0">
                <a:latin typeface="方正黑体_GBK" panose="02010600010101010101" charset="-122"/>
                <a:ea typeface="方正黑体_GBK" panose="02010600010101010101" charset="-122"/>
                <a:cs typeface="方正黑体_GBK" panose="02010600010101010101" charset="-122"/>
              </a:rPr>
              <a:t>打开方式</a:t>
            </a:r>
            <a:endParaRPr sz="1600" spc="-5" dirty="0">
              <a:latin typeface="方正黑体_GBK" panose="02010600010101010101" charset="-122"/>
              <a:ea typeface="方正黑体_GBK" panose="02010600010101010101" charset="-122"/>
              <a:cs typeface="方正黑体_GBK" panose="02010600010101010101" charset="-122"/>
            </a:endParaRPr>
          </a:p>
          <a:p>
            <a:r>
              <a:rPr sz="1600" spc="-5" dirty="0">
                <a:latin typeface="方正黑体_GBK" panose="02010600010101010101" charset="-122"/>
                <a:ea typeface="方正黑体_GBK" panose="02010600010101010101" charset="-122"/>
                <a:cs typeface="方正黑体_GBK" panose="02010600010101010101" charset="-122"/>
              </a:rPr>
              <a:t>“开始菜单”</a:t>
            </a:r>
            <a:r>
              <a:rPr lang="en-US" sz="1600" spc="-5" dirty="0">
                <a:latin typeface="方正黑体_GBK" panose="02010600010101010101" charset="-122"/>
                <a:ea typeface="方正黑体_GBK" panose="02010600010101010101" charset="-122"/>
                <a:cs typeface="方正黑体_GBK" panose="02010600010101010101" charset="-122"/>
              </a:rPr>
              <a:t> </a:t>
            </a:r>
            <a:r>
              <a:rPr sz="1600" spc="-5" dirty="0">
                <a:latin typeface="方正黑体_GBK" panose="02010600010101010101" charset="-122"/>
                <a:ea typeface="方正黑体_GBK" panose="02010600010101010101" charset="-122"/>
                <a:cs typeface="方正黑体_GBK" panose="02010600010101010101" charset="-122"/>
              </a:rPr>
              <a:t> &gt;“设置”</a:t>
            </a:r>
            <a:r>
              <a:rPr lang="en-US" sz="1600" spc="-5" dirty="0">
                <a:latin typeface="方正黑体_GBK" panose="02010600010101010101" charset="-122"/>
                <a:ea typeface="方正黑体_GBK" panose="02010600010101010101" charset="-122"/>
                <a:cs typeface="方正黑体_GBK" panose="02010600010101010101" charset="-122"/>
              </a:rPr>
              <a:t>   </a:t>
            </a:r>
            <a:r>
              <a:rPr sz="1600" spc="-5" dirty="0">
                <a:latin typeface="方正黑体_GBK" panose="02010600010101010101" charset="-122"/>
                <a:ea typeface="方正黑体_GBK" panose="02010600010101010101" charset="-122"/>
                <a:cs typeface="方正黑体_GBK" panose="02010600010101010101" charset="-122"/>
              </a:rPr>
              <a:t> ，选择需要修改的系统设置项</a:t>
            </a:r>
            <a:endParaRPr sz="1600" spc="-5" dirty="0">
              <a:latin typeface="方正黑体_GBK" panose="02010600010101010101" charset="-122"/>
              <a:ea typeface="方正黑体_GBK" panose="02010600010101010101" charset="-122"/>
              <a:cs typeface="方正黑体_GBK" panose="02010600010101010101" charset="-122"/>
            </a:endParaRPr>
          </a:p>
        </p:txBody>
      </p:sp>
      <p:pic>
        <p:nvPicPr>
          <p:cNvPr id="27" name="图片 26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9324975" y="3411220"/>
            <a:ext cx="278765" cy="278765"/>
          </a:xfrm>
          <a:prstGeom prst="rect">
            <a:avLst/>
          </a:prstGeom>
        </p:spPr>
      </p:pic>
      <p:sp>
        <p:nvSpPr>
          <p:cNvPr id="33" name="矩形 32"/>
          <p:cNvSpPr/>
          <p:nvPr>
            <p:custDataLst>
              <p:tags r:id="rId6"/>
            </p:custDataLst>
          </p:nvPr>
        </p:nvSpPr>
        <p:spPr>
          <a:xfrm>
            <a:off x="784876" y="372196"/>
            <a:ext cx="1714500" cy="521970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en-US" sz="2800" b="1" spc="200" dirty="0">
                <a:latin typeface="方正黑体_GBK" panose="02010600010101010101" charset="-122"/>
                <a:ea typeface="方正黑体_GBK" panose="02010600010101010101" charset="-122"/>
                <a:cs typeface="微软雅黑" panose="020B0503020204020204" pitchFamily="34" charset="-122"/>
              </a:rPr>
              <a:t>系统设置</a:t>
            </a:r>
            <a:endParaRPr lang="zh-CN" altLang="en-US" sz="2800" b="1" spc="200" dirty="0">
              <a:latin typeface="方正黑体_GBK" panose="02010600010101010101" charset="-122"/>
              <a:ea typeface="方正黑体_GBK" panose="02010600010101010101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465455" y="2398395"/>
            <a:ext cx="2094865" cy="20612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1600" spc="-5" dirty="0">
                <a:latin typeface="方正黑体_GBK" panose="02010600010101010101" charset="-122"/>
                <a:ea typeface="方正黑体_GBK" panose="02010600010101010101" charset="-122"/>
                <a:cs typeface="方正黑体_GBK" panose="02010600010101010101" charset="-122"/>
              </a:rPr>
              <a:t>在“系统”设置模块，可进行“</a:t>
            </a:r>
            <a:r>
              <a:rPr sz="1600" b="1" spc="-5" dirty="0">
                <a:latin typeface="方正黑体_GBK" panose="02010600010101010101" charset="-122"/>
                <a:ea typeface="方正黑体_GBK" panose="02010600010101010101" charset="-122"/>
                <a:cs typeface="方正黑体_GBK" panose="02010600010101010101" charset="-122"/>
              </a:rPr>
              <a:t>显示器</a:t>
            </a:r>
            <a:r>
              <a:rPr sz="1600" spc="-5" dirty="0">
                <a:latin typeface="方正黑体_GBK" panose="02010600010101010101" charset="-122"/>
                <a:ea typeface="方正黑体_GBK" panose="02010600010101010101" charset="-122"/>
                <a:cs typeface="方正黑体_GBK" panose="02010600010101010101" charset="-122"/>
              </a:rPr>
              <a:t>”、“</a:t>
            </a:r>
            <a:r>
              <a:rPr sz="1600" b="1" spc="-5" dirty="0">
                <a:latin typeface="方正黑体_GBK" panose="02010600010101010101" charset="-122"/>
                <a:ea typeface="方正黑体_GBK" panose="02010600010101010101" charset="-122"/>
                <a:cs typeface="方正黑体_GBK" panose="02010600010101010101" charset="-122"/>
              </a:rPr>
              <a:t>声音</a:t>
            </a:r>
            <a:r>
              <a:rPr sz="1600" spc="-5" dirty="0">
                <a:latin typeface="方正黑体_GBK" panose="02010600010101010101" charset="-122"/>
                <a:ea typeface="方正黑体_GBK" panose="02010600010101010101" charset="-122"/>
                <a:cs typeface="方正黑体_GBK" panose="02010600010101010101" charset="-122"/>
              </a:rPr>
              <a:t>”、“</a:t>
            </a:r>
            <a:r>
              <a:rPr sz="1600" b="1" spc="-5" dirty="0">
                <a:latin typeface="方正黑体_GBK" panose="02010600010101010101" charset="-122"/>
                <a:ea typeface="方正黑体_GBK" panose="02010600010101010101" charset="-122"/>
                <a:cs typeface="方正黑体_GBK" panose="02010600010101010101" charset="-122"/>
              </a:rPr>
              <a:t>电源</a:t>
            </a:r>
            <a:r>
              <a:rPr sz="1600" spc="-5" dirty="0">
                <a:latin typeface="方正黑体_GBK" panose="02010600010101010101" charset="-122"/>
                <a:ea typeface="方正黑体_GBK" panose="02010600010101010101" charset="-122"/>
                <a:cs typeface="方正黑体_GBK" panose="02010600010101010101" charset="-122"/>
              </a:rPr>
              <a:t>”、“</a:t>
            </a:r>
            <a:r>
              <a:rPr sz="1600" b="1" spc="-5" dirty="0">
                <a:latin typeface="方正黑体_GBK" panose="02010600010101010101" charset="-122"/>
                <a:ea typeface="方正黑体_GBK" panose="02010600010101010101" charset="-122"/>
                <a:cs typeface="方正黑体_GBK" panose="02010600010101010101" charset="-122"/>
              </a:rPr>
              <a:t>通知</a:t>
            </a:r>
            <a:r>
              <a:rPr sz="1600" spc="-5" dirty="0">
                <a:latin typeface="方正黑体_GBK" panose="02010600010101010101" charset="-122"/>
                <a:ea typeface="方正黑体_GBK" panose="02010600010101010101" charset="-122"/>
                <a:cs typeface="方正黑体_GBK" panose="02010600010101010101" charset="-122"/>
              </a:rPr>
              <a:t>”、“</a:t>
            </a:r>
            <a:r>
              <a:rPr sz="1600" b="1" spc="-5" dirty="0">
                <a:latin typeface="方正黑体_GBK" panose="02010600010101010101" charset="-122"/>
                <a:ea typeface="方正黑体_GBK" panose="02010600010101010101" charset="-122"/>
                <a:cs typeface="方正黑体_GBK" panose="02010600010101010101" charset="-122"/>
              </a:rPr>
              <a:t>远程桌面</a:t>
            </a:r>
            <a:r>
              <a:rPr sz="1600" spc="-5" dirty="0">
                <a:latin typeface="方正黑体_GBK" panose="02010600010101010101" charset="-122"/>
                <a:ea typeface="方正黑体_GBK" panose="02010600010101010101" charset="-122"/>
                <a:cs typeface="方正黑体_GBK" panose="02010600010101010101" charset="-122"/>
              </a:rPr>
              <a:t>”的</a:t>
            </a:r>
            <a:endParaRPr sz="1600" spc="-5" dirty="0">
              <a:latin typeface="方正黑体_GBK" panose="02010600010101010101" charset="-122"/>
              <a:ea typeface="方正黑体_GBK" panose="02010600010101010101" charset="-122"/>
              <a:cs typeface="方正黑体_GBK" panose="02010600010101010101" charset="-122"/>
            </a:endParaRPr>
          </a:p>
          <a:p>
            <a:r>
              <a:rPr sz="1600" spc="-5" dirty="0">
                <a:latin typeface="方正黑体_GBK" panose="02010600010101010101" charset="-122"/>
                <a:ea typeface="方正黑体_GBK" panose="02010600010101010101" charset="-122"/>
                <a:cs typeface="方正黑体_GBK" panose="02010600010101010101" charset="-122"/>
              </a:rPr>
              <a:t>基础配置，也可以在“</a:t>
            </a:r>
            <a:r>
              <a:rPr sz="1600" b="1" spc="-5" dirty="0">
                <a:latin typeface="方正黑体_GBK" panose="02010600010101010101" charset="-122"/>
                <a:ea typeface="方正黑体_GBK" panose="02010600010101010101" charset="-122"/>
                <a:cs typeface="方正黑体_GBK" panose="02010600010101010101" charset="-122"/>
              </a:rPr>
              <a:t>关于</a:t>
            </a:r>
            <a:r>
              <a:rPr sz="1600" spc="-5" dirty="0">
                <a:latin typeface="方正黑体_GBK" panose="02010600010101010101" charset="-122"/>
                <a:ea typeface="方正黑体_GBK" panose="02010600010101010101" charset="-122"/>
                <a:cs typeface="方正黑体_GBK" panose="02010600010101010101" charset="-122"/>
              </a:rPr>
              <a:t>”中查看系统概述。</a:t>
            </a:r>
            <a:endParaRPr sz="1600" spc="-5" dirty="0">
              <a:latin typeface="方正黑体_GBK" panose="02010600010101010101" charset="-122"/>
              <a:ea typeface="方正黑体_GBK" panose="02010600010101010101" charset="-122"/>
              <a:cs typeface="方正黑体_GBK" panose="02010600010101010101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2709545" y="873125"/>
            <a:ext cx="9081770" cy="5704840"/>
            <a:chOff x="4267" y="1276"/>
            <a:chExt cx="14302" cy="8984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3" name="矩形 2"/>
            <p:cNvSpPr/>
            <p:nvPr/>
          </p:nvSpPr>
          <p:spPr>
            <a:xfrm>
              <a:off x="4267" y="1276"/>
              <a:ext cx="14302" cy="898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wrap="none" rtlCol="0" anchor="t">
              <a:noAutofit/>
            </a:bodyPr>
            <a:p>
              <a:pPr algn="ctr"/>
              <a:endParaRPr lang="en-US" altLang="zh-CN" sz="7200" b="1"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方正黑体_GBK" panose="02010600010101010101" charset="-122"/>
                <a:ea typeface="方正黑体_GBK" panose="02010600010101010101" charset="-122"/>
              </a:endParaRPr>
            </a:p>
          </p:txBody>
        </p:sp>
        <p:pic>
          <p:nvPicPr>
            <p:cNvPr id="7" name="图片 6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2"/>
            <a:stretch>
              <a:fillRect/>
            </a:stretch>
          </p:blipFill>
          <p:spPr>
            <a:xfrm>
              <a:off x="4392" y="1406"/>
              <a:ext cx="6903" cy="4285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pic>
          <p:nvPicPr>
            <p:cNvPr id="13" name="图片 12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/>
            <a:stretch>
              <a:fillRect/>
            </a:stretch>
          </p:blipFill>
          <p:spPr>
            <a:xfrm>
              <a:off x="11556" y="1405"/>
              <a:ext cx="6896" cy="4286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pic>
          <p:nvPicPr>
            <p:cNvPr id="14" name="图片 13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6"/>
            <a:stretch>
              <a:fillRect/>
            </a:stretch>
          </p:blipFill>
          <p:spPr>
            <a:xfrm>
              <a:off x="4392" y="5970"/>
              <a:ext cx="6903" cy="4172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pic>
          <p:nvPicPr>
            <p:cNvPr id="15" name="图片 14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8"/>
            <a:stretch>
              <a:fillRect/>
            </a:stretch>
          </p:blipFill>
          <p:spPr>
            <a:xfrm>
              <a:off x="11556" y="5970"/>
              <a:ext cx="6897" cy="4172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</p:grpSp>
      <p:sp>
        <p:nvSpPr>
          <p:cNvPr id="2" name="矩形 1"/>
          <p:cNvSpPr/>
          <p:nvPr>
            <p:custDataLst>
              <p:tags r:id="rId9"/>
            </p:custDataLst>
          </p:nvPr>
        </p:nvSpPr>
        <p:spPr>
          <a:xfrm>
            <a:off x="784876" y="372196"/>
            <a:ext cx="1714500" cy="521970"/>
          </a:xfrm>
          <a:prstGeom prst="rect">
            <a:avLst/>
          </a:prstGeom>
        </p:spPr>
        <p:txBody>
          <a:bodyPr wrap="none">
            <a:spAutoFit/>
          </a:bodyPr>
          <a:p>
            <a:pPr algn="l"/>
            <a:r>
              <a:rPr lang="zh-CN" altLang="en-US" sz="2800" b="1" spc="200" dirty="0">
                <a:latin typeface="方正黑体_GBK" panose="02010600010101010101" charset="-122"/>
                <a:ea typeface="方正黑体_GBK" panose="02010600010101010101" charset="-122"/>
                <a:cs typeface="微软雅黑" panose="020B0503020204020204" pitchFamily="34" charset="-122"/>
              </a:rPr>
              <a:t>系统设置</a:t>
            </a:r>
            <a:endParaRPr lang="zh-CN" altLang="en-US" sz="2800" b="1" spc="200" dirty="0">
              <a:latin typeface="方正黑体_GBK" panose="02010600010101010101" charset="-122"/>
              <a:ea typeface="方正黑体_GBK" panose="02010600010101010101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DIAGRAM_VIRTUALLY_FRAME" val="{&quot;height&quot;:321.65000000000003,&quot;left&quot;:85.3,&quot;top&quot;:111.62503937007872,&quot;width&quot;:505.8}"/>
</p:tagLst>
</file>

<file path=ppt/tags/tag10.xml><?xml version="1.0" encoding="utf-8"?>
<p:tagLst xmlns:p="http://schemas.openxmlformats.org/presentationml/2006/main">
  <p:tag name="KSO_WM_DIAGRAM_VIRTUALLY_FRAME" val="{&quot;height&quot;:321.65000000000003,&quot;left&quot;:85.3,&quot;top&quot;:111.62503937007872,&quot;width&quot;:505.8}"/>
</p:tagLst>
</file>

<file path=ppt/tags/tag100.xml><?xml version="1.0" encoding="utf-8"?>
<p:tagLst xmlns:p="http://schemas.openxmlformats.org/presentationml/2006/main">
  <p:tag name="KSO_WM_BEAUTIFY_FLAG" val=""/>
</p:tagLst>
</file>

<file path=ppt/tags/tag101.xml><?xml version="1.0" encoding="utf-8"?>
<p:tagLst xmlns:p="http://schemas.openxmlformats.org/presentationml/2006/main">
  <p:tag name="KSO_WM_BEAUTIFY_FLAG" val=""/>
</p:tagLst>
</file>

<file path=ppt/tags/tag102.xml><?xml version="1.0" encoding="utf-8"?>
<p:tagLst xmlns:p="http://schemas.openxmlformats.org/presentationml/2006/main">
  <p:tag name="KSO_WM_BEAUTIFY_FLAG" val=""/>
</p:tagLst>
</file>

<file path=ppt/tags/tag103.xml><?xml version="1.0" encoding="utf-8"?>
<p:tagLst xmlns:p="http://schemas.openxmlformats.org/presentationml/2006/main">
  <p:tag name="KSO_WM_BEAUTIFY_FLAG" val=""/>
</p:tagLst>
</file>

<file path=ppt/tags/tag104.xml><?xml version="1.0" encoding="utf-8"?>
<p:tagLst xmlns:p="http://schemas.openxmlformats.org/presentationml/2006/main">
  <p:tag name="KSO_WM_BEAUTIFY_FLAG" val=""/>
</p:tagLst>
</file>

<file path=ppt/tags/tag105.xml><?xml version="1.0" encoding="utf-8"?>
<p:tagLst xmlns:p="http://schemas.openxmlformats.org/presentationml/2006/main">
  <p:tag name="KSO_WM_BEAUTIFY_FLAG" val=""/>
</p:tagLst>
</file>

<file path=ppt/tags/tag106.xml><?xml version="1.0" encoding="utf-8"?>
<p:tagLst xmlns:p="http://schemas.openxmlformats.org/presentationml/2006/main">
  <p:tag name="KSO_WM_BEAUTIFY_FLAG" val=""/>
</p:tagLst>
</file>

<file path=ppt/tags/tag107.xml><?xml version="1.0" encoding="utf-8"?>
<p:tagLst xmlns:p="http://schemas.openxmlformats.org/presentationml/2006/main">
  <p:tag name="KSO_WM_BEAUTIFY_FLAG" val=""/>
</p:tagLst>
</file>

<file path=ppt/tags/tag108.xml><?xml version="1.0" encoding="utf-8"?>
<p:tagLst xmlns:p="http://schemas.openxmlformats.org/presentationml/2006/main">
  <p:tag name="KSO_WM_BEAUTIFY_FLAG" val=""/>
</p:tagLst>
</file>

<file path=ppt/tags/tag109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DIAGRAM_VIRTUALLY_FRAME" val="{&quot;height&quot;:321.65000000000003,&quot;left&quot;:85.3,&quot;top&quot;:111.62503937007872,&quot;width&quot;:505.8}"/>
</p:tagLst>
</file>

<file path=ppt/tags/tag110.xml><?xml version="1.0" encoding="utf-8"?>
<p:tagLst xmlns:p="http://schemas.openxmlformats.org/presentationml/2006/main">
  <p:tag name="KSO_WM_BEAUTIFY_FLAG" val=""/>
</p:tagLst>
</file>

<file path=ppt/tags/tag111.xml><?xml version="1.0" encoding="utf-8"?>
<p:tagLst xmlns:p="http://schemas.openxmlformats.org/presentationml/2006/main">
  <p:tag name="KSO_WM_BEAUTIFY_FLAG" val=""/>
</p:tagLst>
</file>

<file path=ppt/tags/tag112.xml><?xml version="1.0" encoding="utf-8"?>
<p:tagLst xmlns:p="http://schemas.openxmlformats.org/presentationml/2006/main">
  <p:tag name="KSO_WM_BEAUTIFY_FLAG" val=""/>
</p:tagLst>
</file>

<file path=ppt/tags/tag113.xml><?xml version="1.0" encoding="utf-8"?>
<p:tagLst xmlns:p="http://schemas.openxmlformats.org/presentationml/2006/main">
  <p:tag name="KSO_WM_BEAUTIFY_FLAG" val=""/>
</p:tagLst>
</file>

<file path=ppt/tags/tag114.xml><?xml version="1.0" encoding="utf-8"?>
<p:tagLst xmlns:p="http://schemas.openxmlformats.org/presentationml/2006/main">
  <p:tag name="KSO_WM_BEAUTIFY_FLAG" val=""/>
</p:tagLst>
</file>

<file path=ppt/tags/tag115.xml><?xml version="1.0" encoding="utf-8"?>
<p:tagLst xmlns:p="http://schemas.openxmlformats.org/presentationml/2006/main">
  <p:tag name="KSO_WM_BEAUTIFY_FLAG" val=""/>
</p:tagLst>
</file>

<file path=ppt/tags/tag116.xml><?xml version="1.0" encoding="utf-8"?>
<p:tagLst xmlns:p="http://schemas.openxmlformats.org/presentationml/2006/main">
  <p:tag name="KSO_WM_BEAUTIFY_FLAG" val=""/>
</p:tagLst>
</file>

<file path=ppt/tags/tag117.xml><?xml version="1.0" encoding="utf-8"?>
<p:tagLst xmlns:p="http://schemas.openxmlformats.org/presentationml/2006/main">
  <p:tag name="KSO_WM_BEAUTIFY_FLAG" val=""/>
</p:tagLst>
</file>

<file path=ppt/tags/tag118.xml><?xml version="1.0" encoding="utf-8"?>
<p:tagLst xmlns:p="http://schemas.openxmlformats.org/presentationml/2006/main">
  <p:tag name="KSO_WM_BEAUTIFY_FLAG" val=""/>
</p:tagLst>
</file>

<file path=ppt/tags/tag119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DIAGRAM_VIRTUALLY_FRAME" val="{&quot;height&quot;:321.65000000000003,&quot;left&quot;:85.3,&quot;top&quot;:111.62503937007872,&quot;width&quot;:505.8}"/>
</p:tagLst>
</file>

<file path=ppt/tags/tag120.xml><?xml version="1.0" encoding="utf-8"?>
<p:tagLst xmlns:p="http://schemas.openxmlformats.org/presentationml/2006/main">
  <p:tag name="KSO_WM_UNIT_TABLE_BEAUTIFY" val="smartTable{2d916541-35b1-41e1-bc78-c44344f24475}"/>
  <p:tag name="TABLE_ENDDRAG_ORIGIN_RECT" val="485*389"/>
  <p:tag name="TABLE_ENDDRAG_RECT" val="20*82*485*389"/>
</p:tagLst>
</file>

<file path=ppt/tags/tag121.xml><?xml version="1.0" encoding="utf-8"?>
<p:tagLst xmlns:p="http://schemas.openxmlformats.org/presentationml/2006/main">
  <p:tag name="KSO_WM_BEAUTIFY_FLAG" val=""/>
</p:tagLst>
</file>

<file path=ppt/tags/tag122.xml><?xml version="1.0" encoding="utf-8"?>
<p:tagLst xmlns:p="http://schemas.openxmlformats.org/presentationml/2006/main">
  <p:tag name="KSO_WM_BEAUTIFY_FLAG" val=""/>
</p:tagLst>
</file>

<file path=ppt/tags/tag123.xml><?xml version="1.0" encoding="utf-8"?>
<p:tagLst xmlns:p="http://schemas.openxmlformats.org/presentationml/2006/main">
  <p:tag name="KSO_WM_BEAUTIFY_FLAG" val=""/>
</p:tagLst>
</file>

<file path=ppt/tags/tag124.xml><?xml version="1.0" encoding="utf-8"?>
<p:tagLst xmlns:p="http://schemas.openxmlformats.org/presentationml/2006/main">
  <p:tag name="KSO_WM_BEAUTIFY_FLAG" val=""/>
</p:tagLst>
</file>

<file path=ppt/tags/tag125.xml><?xml version="1.0" encoding="utf-8"?>
<p:tagLst xmlns:p="http://schemas.openxmlformats.org/presentationml/2006/main">
  <p:tag name="KSO_WPP_MARK_KEY" val="abfabf35-a882-4067-8ac9-69697f933b39"/>
  <p:tag name="COMMONDATA" val="eyJoZGlkIjoiMjc0ZmU1ZTEzODdmOGRhYjU5ODEyMWUzZjczODQ3ZWMifQ=="/>
  <p:tag name="commondata" val="eyJoZGlkIjoiY2I1YTQwMTU1YmI2NzU2ZTc4NmZkZmU3YTBlZGMzOTkifQ=="/>
</p:tagLst>
</file>

<file path=ppt/tags/tag13.xml><?xml version="1.0" encoding="utf-8"?>
<p:tagLst xmlns:p="http://schemas.openxmlformats.org/presentationml/2006/main">
  <p:tag name="KSO_WM_DIAGRAM_VIRTUALLY_FRAME" val="{&quot;height&quot;:321.65000000000003,&quot;left&quot;:85.3,&quot;top&quot;:111.62503937007872,&quot;width&quot;:505.8}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DIAGRAM_VIRTUALLY_FRAME" val="{&quot;height&quot;:321.65000000000003,&quot;left&quot;:85.3,&quot;top&quot;:111.62503937007872,&quot;width&quot;:505.8}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DIAGRAM_VIRTUALLY_FRAME" val="{&quot;height&quot;:321.65000000000003,&quot;left&quot;:85.3,&quot;top&quot;:111.62503937007872,&quot;width&quot;:505.8}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DIAGRAM_VIRTUALLY_FRAME" val="{&quot;height&quot;:321.65000000000003,&quot;left&quot;:85.3,&quot;top&quot;:111.62503937007872,&quot;width&quot;:505.8}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KSO_WM_BEAUTIFY_FLAG" val=""/>
</p:tagLst>
</file>

<file path=ppt/tags/tag46.xml><?xml version="1.0" encoding="utf-8"?>
<p:tagLst xmlns:p="http://schemas.openxmlformats.org/presentationml/2006/main">
  <p:tag name="KSO_WM_BEAUTIFY_FLAG" val=""/>
</p:tagLst>
</file>

<file path=ppt/tags/tag47.xml><?xml version="1.0" encoding="utf-8"?>
<p:tagLst xmlns:p="http://schemas.openxmlformats.org/presentationml/2006/main">
  <p:tag name="KSO_WM_BEAUTIFY_FLAG" val=""/>
</p:tagLst>
</file>

<file path=ppt/tags/tag48.xml><?xml version="1.0" encoding="utf-8"?>
<p:tagLst xmlns:p="http://schemas.openxmlformats.org/presentationml/2006/main">
  <p:tag name="KSO_WM_BEAUTIFY_FLAG" val=""/>
</p:tagLst>
</file>

<file path=ppt/tags/tag49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DIAGRAM_VIRTUALLY_FRAME" val="{&quot;height&quot;:321.65000000000003,&quot;left&quot;:85.3,&quot;top&quot;:111.62503937007872,&quot;width&quot;:505.8}"/>
</p:tagLst>
</file>

<file path=ppt/tags/tag50.xml><?xml version="1.0" encoding="utf-8"?>
<p:tagLst xmlns:p="http://schemas.openxmlformats.org/presentationml/2006/main">
  <p:tag name="KSO_WM_BEAUTIFY_FLAG" val=""/>
</p:tagLst>
</file>

<file path=ppt/tags/tag51.xml><?xml version="1.0" encoding="utf-8"?>
<p:tagLst xmlns:p="http://schemas.openxmlformats.org/presentationml/2006/main">
  <p:tag name="KSO_WM_BEAUTIFY_FLAG" val=""/>
</p:tagLst>
</file>

<file path=ppt/tags/tag52.xml><?xml version="1.0" encoding="utf-8"?>
<p:tagLst xmlns:p="http://schemas.openxmlformats.org/presentationml/2006/main">
  <p:tag name="KSO_WM_BEAUTIFY_FLAG" val=""/>
</p:tagLst>
</file>

<file path=ppt/tags/tag53.xml><?xml version="1.0" encoding="utf-8"?>
<p:tagLst xmlns:p="http://schemas.openxmlformats.org/presentationml/2006/main">
  <p:tag name="KSO_WM_BEAUTIFY_FLAG" val=""/>
</p:tagLst>
</file>

<file path=ppt/tags/tag54.xml><?xml version="1.0" encoding="utf-8"?>
<p:tagLst xmlns:p="http://schemas.openxmlformats.org/presentationml/2006/main">
  <p:tag name="KSO_WM_BEAUTIFY_FLAG" val=""/>
</p:tagLst>
</file>

<file path=ppt/tags/tag55.xml><?xml version="1.0" encoding="utf-8"?>
<p:tagLst xmlns:p="http://schemas.openxmlformats.org/presentationml/2006/main">
  <p:tag name="KSO_WM_BEAUTIFY_FLAG" val=""/>
  <p:tag name="KSO_WM_UNIT_PLACING_PICTURE_USER_VIEWPORT" val="{&quot;height&quot;:4776,&quot;width&quot;:7722}"/>
</p:tagLst>
</file>

<file path=ppt/tags/tag56.xml><?xml version="1.0" encoding="utf-8"?>
<p:tagLst xmlns:p="http://schemas.openxmlformats.org/presentationml/2006/main">
  <p:tag name="KSO_WM_BEAUTIFY_FLAG" val=""/>
  <p:tag name="KSO_WM_UNIT_PLACING_PICTURE_USER_VIEWPORT" val="{&quot;height&quot;:4775,&quot;width&quot;:7764}"/>
</p:tagLst>
</file>

<file path=ppt/tags/tag57.xml><?xml version="1.0" encoding="utf-8"?>
<p:tagLst xmlns:p="http://schemas.openxmlformats.org/presentationml/2006/main">
  <p:tag name="KSO_WM_BEAUTIFY_FLAG" val=""/>
</p:tagLst>
</file>

<file path=ppt/tags/tag58.xml><?xml version="1.0" encoding="utf-8"?>
<p:tagLst xmlns:p="http://schemas.openxmlformats.org/presentationml/2006/main">
  <p:tag name="KSO_WM_BEAUTIFY_FLAG" val=""/>
</p:tagLst>
</file>

<file path=ppt/tags/tag59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DIAGRAM_VIRTUALLY_FRAME" val="{&quot;height&quot;:321.65000000000003,&quot;left&quot;:85.3,&quot;top&quot;:111.62503937007872,&quot;width&quot;:505.8}"/>
</p:tagLst>
</file>

<file path=ppt/tags/tag60.xml><?xml version="1.0" encoding="utf-8"?>
<p:tagLst xmlns:p="http://schemas.openxmlformats.org/presentationml/2006/main">
  <p:tag name="KSO_WM_BEAUTIFY_FLAG" val=""/>
</p:tagLst>
</file>

<file path=ppt/tags/tag61.xml><?xml version="1.0" encoding="utf-8"?>
<p:tagLst xmlns:p="http://schemas.openxmlformats.org/presentationml/2006/main">
  <p:tag name="KSO_WM_BEAUTIFY_FLAG" val=""/>
</p:tagLst>
</file>

<file path=ppt/tags/tag62.xml><?xml version="1.0" encoding="utf-8"?>
<p:tagLst xmlns:p="http://schemas.openxmlformats.org/presentationml/2006/main">
  <p:tag name="KSO_WM_BEAUTIFY_FLAG" val=""/>
</p:tagLst>
</file>

<file path=ppt/tags/tag63.xml><?xml version="1.0" encoding="utf-8"?>
<p:tagLst xmlns:p="http://schemas.openxmlformats.org/presentationml/2006/main">
  <p:tag name="KSO_WM_BEAUTIFY_FLAG" val=""/>
</p:tagLst>
</file>

<file path=ppt/tags/tag64.xml><?xml version="1.0" encoding="utf-8"?>
<p:tagLst xmlns:p="http://schemas.openxmlformats.org/presentationml/2006/main">
  <p:tag name="KSO_WM_BEAUTIFY_FLAG" val=""/>
</p:tagLst>
</file>

<file path=ppt/tags/tag65.xml><?xml version="1.0" encoding="utf-8"?>
<p:tagLst xmlns:p="http://schemas.openxmlformats.org/presentationml/2006/main">
  <p:tag name="KSO_WM_BEAUTIFY_FLAG" val=""/>
</p:tagLst>
</file>

<file path=ppt/tags/tag66.xml><?xml version="1.0" encoding="utf-8"?>
<p:tagLst xmlns:p="http://schemas.openxmlformats.org/presentationml/2006/main">
  <p:tag name="KSO_WM_BEAUTIFY_FLAG" val=""/>
</p:tagLst>
</file>

<file path=ppt/tags/tag67.xml><?xml version="1.0" encoding="utf-8"?>
<p:tagLst xmlns:p="http://schemas.openxmlformats.org/presentationml/2006/main">
  <p:tag name="KSO_WM_BEAUTIFY_FLAG" val=""/>
</p:tagLst>
</file>

<file path=ppt/tags/tag68.xml><?xml version="1.0" encoding="utf-8"?>
<p:tagLst xmlns:p="http://schemas.openxmlformats.org/presentationml/2006/main">
  <p:tag name="KSO_WM_BEAUTIFY_FLAG" val=""/>
</p:tagLst>
</file>

<file path=ppt/tags/tag69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DIAGRAM_VIRTUALLY_FRAME" val="{&quot;height&quot;:321.65000000000003,&quot;left&quot;:85.3,&quot;top&quot;:111.62503937007872,&quot;width&quot;:505.8}"/>
</p:tagLst>
</file>

<file path=ppt/tags/tag70.xml><?xml version="1.0" encoding="utf-8"?>
<p:tagLst xmlns:p="http://schemas.openxmlformats.org/presentationml/2006/main">
  <p:tag name="KSO_WM_BEAUTIFY_FLAG" val=""/>
</p:tagLst>
</file>

<file path=ppt/tags/tag71.xml><?xml version="1.0" encoding="utf-8"?>
<p:tagLst xmlns:p="http://schemas.openxmlformats.org/presentationml/2006/main">
  <p:tag name="KSO_WM_BEAUTIFY_FLAG" val=""/>
</p:tagLst>
</file>

<file path=ppt/tags/tag72.xml><?xml version="1.0" encoding="utf-8"?>
<p:tagLst xmlns:p="http://schemas.openxmlformats.org/presentationml/2006/main">
  <p:tag name="KSO_WM_BEAUTIFY_FLAG" val=""/>
</p:tagLst>
</file>

<file path=ppt/tags/tag73.xml><?xml version="1.0" encoding="utf-8"?>
<p:tagLst xmlns:p="http://schemas.openxmlformats.org/presentationml/2006/main">
  <p:tag name="KSO_WM_BEAUTIFY_FLAG" val=""/>
</p:tagLst>
</file>

<file path=ppt/tags/tag74.xml><?xml version="1.0" encoding="utf-8"?>
<p:tagLst xmlns:p="http://schemas.openxmlformats.org/presentationml/2006/main">
  <p:tag name="KSO_WM_BEAUTIFY_FLAG" val=""/>
</p:tagLst>
</file>

<file path=ppt/tags/tag75.xml><?xml version="1.0" encoding="utf-8"?>
<p:tagLst xmlns:p="http://schemas.openxmlformats.org/presentationml/2006/main">
  <p:tag name="KSO_WM_BEAUTIFY_FLAG" val=""/>
</p:tagLst>
</file>

<file path=ppt/tags/tag76.xml><?xml version="1.0" encoding="utf-8"?>
<p:tagLst xmlns:p="http://schemas.openxmlformats.org/presentationml/2006/main">
  <p:tag name="KSO_WM_BEAUTIFY_FLAG" val=""/>
</p:tagLst>
</file>

<file path=ppt/tags/tag77.xml><?xml version="1.0" encoding="utf-8"?>
<p:tagLst xmlns:p="http://schemas.openxmlformats.org/presentationml/2006/main">
  <p:tag name="KSO_WM_BEAUTIFY_FLAG" val=""/>
</p:tagLst>
</file>

<file path=ppt/tags/tag78.xml><?xml version="1.0" encoding="utf-8"?>
<p:tagLst xmlns:p="http://schemas.openxmlformats.org/presentationml/2006/main">
  <p:tag name="KSO_WM_BEAUTIFY_FLAG" val=""/>
</p:tagLst>
</file>

<file path=ppt/tags/tag79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DIAGRAM_VIRTUALLY_FRAME" val="{&quot;height&quot;:321.65000000000003,&quot;left&quot;:85.3,&quot;top&quot;:111.62503937007872,&quot;width&quot;:505.8}"/>
</p:tagLst>
</file>

<file path=ppt/tags/tag80.xml><?xml version="1.0" encoding="utf-8"?>
<p:tagLst xmlns:p="http://schemas.openxmlformats.org/presentationml/2006/main">
  <p:tag name="KSO_WM_BEAUTIFY_FLAG" val=""/>
</p:tagLst>
</file>

<file path=ppt/tags/tag81.xml><?xml version="1.0" encoding="utf-8"?>
<p:tagLst xmlns:p="http://schemas.openxmlformats.org/presentationml/2006/main">
  <p:tag name="KSO_WM_BEAUTIFY_FLAG" val=""/>
</p:tagLst>
</file>

<file path=ppt/tags/tag82.xml><?xml version="1.0" encoding="utf-8"?>
<p:tagLst xmlns:p="http://schemas.openxmlformats.org/presentationml/2006/main">
  <p:tag name="KSO_WM_BEAUTIFY_FLAG" val=""/>
</p:tagLst>
</file>

<file path=ppt/tags/tag83.xml><?xml version="1.0" encoding="utf-8"?>
<p:tagLst xmlns:p="http://schemas.openxmlformats.org/presentationml/2006/main">
  <p:tag name="KSO_WM_BEAUTIFY_FLAG" val=""/>
</p:tagLst>
</file>

<file path=ppt/tags/tag84.xml><?xml version="1.0" encoding="utf-8"?>
<p:tagLst xmlns:p="http://schemas.openxmlformats.org/presentationml/2006/main">
  <p:tag name="KSO_WM_BEAUTIFY_FLAG" val=""/>
</p:tagLst>
</file>

<file path=ppt/tags/tag85.xml><?xml version="1.0" encoding="utf-8"?>
<p:tagLst xmlns:p="http://schemas.openxmlformats.org/presentationml/2006/main">
  <p:tag name="KSO_WM_BEAUTIFY_FLAG" val=""/>
</p:tagLst>
</file>

<file path=ppt/tags/tag86.xml><?xml version="1.0" encoding="utf-8"?>
<p:tagLst xmlns:p="http://schemas.openxmlformats.org/presentationml/2006/main">
  <p:tag name="KSO_WM_BEAUTIFY_FLAG" val=""/>
</p:tagLst>
</file>

<file path=ppt/tags/tag87.xml><?xml version="1.0" encoding="utf-8"?>
<p:tagLst xmlns:p="http://schemas.openxmlformats.org/presentationml/2006/main">
  <p:tag name="KSO_WM_BEAUTIFY_FLAG" val=""/>
</p:tagLst>
</file>

<file path=ppt/tags/tag88.xml><?xml version="1.0" encoding="utf-8"?>
<p:tagLst xmlns:p="http://schemas.openxmlformats.org/presentationml/2006/main">
  <p:tag name="KSO_WM_BEAUTIFY_FLAG" val=""/>
</p:tagLst>
</file>

<file path=ppt/tags/tag89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DIAGRAM_VIRTUALLY_FRAME" val="{&quot;height&quot;:321.65000000000003,&quot;left&quot;:85.3,&quot;top&quot;:111.62503937007872,&quot;width&quot;:505.8}"/>
</p:tagLst>
</file>

<file path=ppt/tags/tag90.xml><?xml version="1.0" encoding="utf-8"?>
<p:tagLst xmlns:p="http://schemas.openxmlformats.org/presentationml/2006/main">
  <p:tag name="KSO_WM_BEAUTIFY_FLAG" val=""/>
</p:tagLst>
</file>

<file path=ppt/tags/tag91.xml><?xml version="1.0" encoding="utf-8"?>
<p:tagLst xmlns:p="http://schemas.openxmlformats.org/presentationml/2006/main">
  <p:tag name="KSO_WM_BEAUTIFY_FLAG" val=""/>
</p:tagLst>
</file>

<file path=ppt/tags/tag92.xml><?xml version="1.0" encoding="utf-8"?>
<p:tagLst xmlns:p="http://schemas.openxmlformats.org/presentationml/2006/main">
  <p:tag name="KSO_WM_BEAUTIFY_FLAG" val=""/>
</p:tagLst>
</file>

<file path=ppt/tags/tag93.xml><?xml version="1.0" encoding="utf-8"?>
<p:tagLst xmlns:p="http://schemas.openxmlformats.org/presentationml/2006/main">
  <p:tag name="KSO_WM_BEAUTIFY_FLAG" val=""/>
</p:tagLst>
</file>

<file path=ppt/tags/tag94.xml><?xml version="1.0" encoding="utf-8"?>
<p:tagLst xmlns:p="http://schemas.openxmlformats.org/presentationml/2006/main">
  <p:tag name="KSO_WM_BEAUTIFY_FLAG" val=""/>
</p:tagLst>
</file>

<file path=ppt/tags/tag95.xml><?xml version="1.0" encoding="utf-8"?>
<p:tagLst xmlns:p="http://schemas.openxmlformats.org/presentationml/2006/main">
  <p:tag name="KSO_WM_BEAUTIFY_FLAG" val=""/>
</p:tagLst>
</file>

<file path=ppt/tags/tag96.xml><?xml version="1.0" encoding="utf-8"?>
<p:tagLst xmlns:p="http://schemas.openxmlformats.org/presentationml/2006/main">
  <p:tag name="KSO_WM_BEAUTIFY_FLAG" val=""/>
</p:tagLst>
</file>

<file path=ppt/tags/tag97.xml><?xml version="1.0" encoding="utf-8"?>
<p:tagLst xmlns:p="http://schemas.openxmlformats.org/presentationml/2006/main">
  <p:tag name="KSO_WM_BEAUTIFY_FLAG" val=""/>
</p:tagLst>
</file>

<file path=ppt/tags/tag98.xml><?xml version="1.0" encoding="utf-8"?>
<p:tagLst xmlns:p="http://schemas.openxmlformats.org/presentationml/2006/main">
  <p:tag name="KSO_WM_BEAUTIFY_FLAG" val=""/>
</p:tagLst>
</file>

<file path=ppt/tags/tag9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fontAlgn="auto">
          <a:lnSpc>
            <a:spcPct val="150000"/>
          </a:lnSpc>
          <a:defRPr lang="zh-CN" altLang="en-US" dirty="0"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4400</Words>
  <Application>WPS 演示</Application>
  <PresentationFormat>宽屏</PresentationFormat>
  <Paragraphs>392</Paragraphs>
  <Slides>41</Slides>
  <Notes>29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60" baseType="lpstr">
      <vt:lpstr>Arial</vt:lpstr>
      <vt:lpstr>宋体</vt:lpstr>
      <vt:lpstr>Wingdings</vt:lpstr>
      <vt:lpstr>微软雅黑</vt:lpstr>
      <vt:lpstr>Arial</vt:lpstr>
      <vt:lpstr>黑体</vt:lpstr>
      <vt:lpstr>Century Gothic</vt:lpstr>
      <vt:lpstr>方正黑体_GBK</vt:lpstr>
      <vt:lpstr>PakType Naskh Basic</vt:lpstr>
      <vt:lpstr>AMGDT</vt:lpstr>
      <vt:lpstr>DejaVu Sans</vt:lpstr>
      <vt:lpstr>Calibri</vt:lpstr>
      <vt:lpstr>等线</vt:lpstr>
      <vt:lpstr>Arial Unicode MS</vt:lpstr>
      <vt:lpstr>Wingdings</vt:lpstr>
      <vt:lpstr>Wingdings</vt:lpstr>
      <vt:lpstr>Times New Roman</vt:lpstr>
      <vt:lpstr>等线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Office 用户</dc:creator>
  <cp:lastModifiedBy>刘昌发</cp:lastModifiedBy>
  <cp:revision>813</cp:revision>
  <cp:lastPrinted>2025-12-25T06:34:00Z</cp:lastPrinted>
  <dcterms:created xsi:type="dcterms:W3CDTF">2025-12-25T06:34:00Z</dcterms:created>
  <dcterms:modified xsi:type="dcterms:W3CDTF">2025-12-26T02:29:11Z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2052-12.1.0.24034</vt:lpwstr>
  </property>
  <property fmtid="{D5CDD505-2E9C-101B-9397-08002B2CF9AE}" pid="3" name="ICV">
    <vt:lpwstr>4132FE82847746328FE5E6F9A28B9D70_13</vt:lpwstr>
  </property>
</Properties>
</file>