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media/image15.svg" ContentType="image/svg+xml"/>
  <Override PartName="/ppt/media/image17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>
  <p:sldMasterIdLst>
    <p:sldMasterId id="2147483648" r:id="rId1"/>
  </p:sldMasterIdLst>
  <p:notesMasterIdLst>
    <p:notesMasterId r:id="rId7"/>
  </p:notesMasterIdLst>
  <p:handoutMasterIdLst>
    <p:handoutMasterId r:id="rId28"/>
  </p:handoutMasterIdLst>
  <p:sldIdLst>
    <p:sldId id="2236" r:id="rId3"/>
    <p:sldId id="2237" r:id="rId4"/>
    <p:sldId id="258" r:id="rId5"/>
    <p:sldId id="1497" r:id="rId6"/>
    <p:sldId id="1867" r:id="rId8"/>
    <p:sldId id="2111" r:id="rId9"/>
    <p:sldId id="1920" r:id="rId10"/>
    <p:sldId id="1872" r:id="rId11"/>
    <p:sldId id="1922" r:id="rId12"/>
    <p:sldId id="1873" r:id="rId13"/>
    <p:sldId id="1974" r:id="rId14"/>
    <p:sldId id="1972" r:id="rId15"/>
    <p:sldId id="1973" r:id="rId16"/>
    <p:sldId id="1976" r:id="rId17"/>
    <p:sldId id="1875" r:id="rId18"/>
    <p:sldId id="2425" r:id="rId19"/>
    <p:sldId id="2551" r:id="rId20"/>
    <p:sldId id="2553" r:id="rId21"/>
    <p:sldId id="2693" r:id="rId22"/>
    <p:sldId id="2694" r:id="rId23"/>
    <p:sldId id="2707" r:id="rId24"/>
    <p:sldId id="2708" r:id="rId25"/>
    <p:sldId id="2719" r:id="rId26"/>
    <p:sldId id="264" r:id="rId27"/>
  </p:sldIdLst>
  <p:sldSz cx="12192000" cy="685800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6" userDrawn="1">
          <p15:clr>
            <a:srgbClr val="A4A3A4"/>
          </p15:clr>
        </p15:guide>
        <p15:guide id="2" pos="389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os" initials="u" lastIdx="1" clrIdx="0"/>
  <p:cmAuthor id="2" name="作者" initials="作" lastIdx="0" clrIdx="1"/>
  <p:cmAuthor id="3" name="Microsoft Office User" initials="M" lastIdx="3" clrIdx="2"/>
  <p:cmAuthor id="4" name="pubb" initials="p" lastIdx="9" clrIdx="0"/>
  <p:cmAuthor id="7" name="weilei" initials="w" lastIdx="3" clrIdx="6"/>
  <p:cmAuthor id="0" name="微软用户" initials="微软用户" lastIdx="0" clrIdx="0"/>
  <p:cmAuthor id="8" name="Carson33" initials="Carson33" lastIdx="1" clrIdx="7"/>
  <p:cmAuthor id="6" name="hualet" initials="h" lastIdx="6" clrIdx="5"/>
  <p:cmAuthor id="9" name="hanqingchun" initials="h" lastIdx="1" clrIdx="4"/>
  <p:cmAuthor id="11" name="yxw" initials="y" lastIdx="1" clrIdx="10"/>
  <p:cmAuthor id="12" name="UOS" initials="UOS" lastIdx="8" clrIdx="11"/>
  <p:cmAuthor id="10" name="李超（IT）" initials="L" lastIdx="2" clrIdx="9"/>
  <p:cmAuthor id="14" name="熊文剑" initials="熊" lastIdx="1" clrIdx="13"/>
  <p:cmAuthor id="15" name="Kiran Everson" initials="KE" lastIdx="2" clrIdx="14"/>
  <p:cmAuthor id="16" name="Ryoka Deng" initials="RD" lastIdx="1" clrIdx="15"/>
  <p:cmAuthor id="18" name="yangjin" initials="y" lastIdx="1" clrIdx="17"/>
  <p:cmAuthor id="17" name="特 皮" initials="特" lastIdx="3" clrIdx="16"/>
  <p:cmAuthor id="19" name="cookie" initials="c" lastIdx="2" clrIdx="18"/>
  <p:cmAuthor id="21" name="Administrator" initials="A" lastIdx="41" clrIdx="0"/>
  <p:cmAuthor id="22" name="冯智强" initials="冯" lastIdx="2" clrIdx="14"/>
  <p:cmAuthor id="23" name="Redeker, Yolanda" initials="R" lastIdx="9" clrIdx="1"/>
  <p:cmAuthor id="24" name="yubaoquan" initials="y" lastIdx="1" clrIdx="4"/>
  <p:cmAuthor id="25" name="未知用户2" initials="未" lastIdx="27" clrIdx="1"/>
  <p:cmAuthor id="26" name="hj" initials="h" lastIdx="2" clrIdx="2"/>
  <p:cmAuthor id="27" name="IKKI" initials="I" lastIdx="1" clrIdx="0"/>
  <p:cmAuthor id="28" name="easytosay@163.com" initials="e" lastIdx="2" clrIdx="16"/>
  <p:cmAuthor id="29" name="yueliang" initials="y" lastIdx="1" clrIdx="17"/>
  <p:cmAuthor id="30" name="彭浩" initials="彭" lastIdx="1" clrIdx="4"/>
  <p:cmAuthor id="31" name="zyrstz" initials="z" lastIdx="11" clrIdx="11"/>
  <p:cmAuthor id="32" name="庞尔慧" initials="庞" lastIdx="91" clrIdx="12"/>
  <p:cmAuthor id="33" name="XMY" initials="X" lastIdx="1" clrIdx="18"/>
  <p:cmAuthor id="34" name="xmy" initials="x" lastIdx="4" clrIdx="19"/>
  <p:cmAuthor id="35" name="wum20" initials="w" lastIdx="1" clrIdx="7"/>
  <p:cmAuthor id="36" name="未知用户3" initials="未" lastIdx="3" clrIdx="0"/>
  <p:cmAuthor id="37" name="武敏" initials="武" lastIdx="2" clrIdx="8"/>
  <p:cmAuthor id="38" name="ZYSR-XY" initials="Z" lastIdx="6" clrIdx="10"/>
  <p:cmAuthor id="39" name="刘颖" initials="刘" lastIdx="7" clrIdx="0"/>
  <p:cmAuthor id="40" name="song song" initials="s" lastIdx="1" clrIdx="0"/>
  <p:cmAuthor id="41" name="曾阿婷" initials="曾" lastIdx="1" clrIdx="16"/>
  <p:cmAuthor id="42" name="Mia Vida Villanueva" initials="M" lastIdx="1" clrIdx="0"/>
  <p:cmAuthor id="43" name="david bin" initials="d" lastIdx="3" clrIdx="0"/>
  <p:cmAuthor id="44" name="MLOONG" initials="M" lastIdx="1" clrIdx="0"/>
  <p:cmAuthor id="45" name="未知用户4" initials="未" lastIdx="6" clrIdx="0"/>
  <p:cmAuthor id="46" name="未知用户5" initials="未" lastIdx="2" clrIdx="0"/>
  <p:cmAuthor id="47" name="未知用户6" initials="未" lastIdx="1" clrIdx="0"/>
  <p:cmAuthor id="48" name=" " initials=" " lastIdx="1" clrIdx="16"/>
  <p:cmAuthor id="49" name="Liu Dong" initials="L" lastIdx="1" clrIdx="0"/>
  <p:cmAuthor id="50" name="Zhao Jing" initials="Z" lastIdx="1" clrIdx="2"/>
  <p:cmAuthor id="51" name="Xin Wang (IB)" initials="X" lastIdx="7" clrIdx="0"/>
  <p:cmAuthor id="52" name="YANQING BAO" initials="Y" lastIdx="3" clrIdx="0"/>
  <p:cmAuthor id="53" name="Haiyang Wang" initials="H" lastIdx="4" clrIdx="2"/>
  <p:cmAuthor id="54" name="Roet-Reinking, Nathalie" initials="R" lastIdx="1" clrIdx="0"/>
  <p:cmAuthor id="55" name="张金龙" initials="张" lastIdx="9" clrIdx="0"/>
  <p:cmAuthor id="56" name="祝惠蓉" initials="祝" lastIdx="3" clrIdx="8"/>
  <p:cmAuthor id="57" name="陈俊奕" initials="陈" lastIdx="1" clrIdx="20"/>
  <p:cmAuthor id="58" name="宋海锐" initials="宋" lastIdx="2" clrIdx="68"/>
  <p:cmAuthor id="59" name="zhoulifang" initials="z" lastIdx="1" clrIdx="69"/>
  <p:cmAuthor id="60" name="杨素雯" initials="杨" lastIdx="30" clrIdx="1"/>
  <p:cmAuthor id="61" name="lili" initials="l" lastIdx="2" clrIdx="57"/>
  <p:cmAuthor id="20" name="wangzf" initials="w" lastIdx="1" clrIdx="19"/>
  <p:cmAuthor id="63" name="zhangpeng" initials="z" lastIdx="7" clrIdx="62"/>
  <p:cmAuthor id="64" name="Bruce-Ke" initials="B" lastIdx="5" clrIdx="63"/>
  <p:cmAuthor id="65" name="wind" initials="w" lastIdx="15" clrIdx="64"/>
  <p:cmAuthor id="5" name="JY" initials="J" lastIdx="5" clrIdx="0"/>
  <p:cmAuthor id="210492765" name="施普希（菜菜）" initials="施" lastIdx="0" clrIdx="0"/>
  <p:cmAuthor id="210492766" name="AGK" initials="AGK" lastIdx="4" clrIdx="7"/>
  <p:cmAuthor id="394525608" name="仇怿俊" initials="仇" lastIdx="0" clrIdx="0"/>
  <p:cmAuthor id="191251535" name="沈霄雷" initials="沈" lastIdx="833089" clrIdx="0"/>
  <p:cmAuthor id="191251536" name="李臻_jiai6ZRr" initials="authorId_192999303" lastIdx="0" clrIdx="0"/>
  <p:cmAuthor id="191251537" name="田亚林+_vEn2feIZ" initials="authorId_385966644" lastIdx="0" clrIdx="0"/>
  <p:cmAuthor id="191251538" name="孙军_a2y2UrEv" initials="authorId_524475945" lastIdx="0" clrIdx="0"/>
  <p:cmAuthor id="353158055" name="韩雨" initials="韩" lastIdx="0" clrIdx="0"/>
  <p:cmAuthor id="68" name="thtfpc" initials="t" lastIdx="1" clrIdx="67"/>
  <p:cmAuthor id="1411827" name="黄晓平" initials="黄" lastIdx="0" clrIdx="0"/>
  <p:cmAuthor id="69" name="Tony" initials="T" lastIdx="3" clrIdx="68"/>
  <p:cmAuthor id="70" name="郑浩" initials="郑" lastIdx="14" clrIdx="69"/>
  <p:cmAuthor id="71" name="zdbai" initials="z" lastIdx="1" clrIdx="70"/>
  <p:cmAuthor id="72" name="king" initials="k" lastIdx="1" clrIdx="71"/>
  <p:cmAuthor id="73" name="jiangwanying" initials="j" lastIdx="1" clrIdx="72"/>
  <p:cmAuthor id="74" name="weimengni" initials="w" lastIdx="1" clrIdx="73"/>
  <p:cmAuthor id="2000" name="熊俊阳_JVbuRZzi" initials="authorId_369679057" lastIdx="0" clrIdx="0"/>
  <p:cmAuthor id="2001" name="于晖_zy632mY3" initials="authorId_387757713" lastIdx="0" clrIdx="0"/>
  <p:cmAuthor id="47245819" name="群智集" initials="群" lastIdx="0" clrIdx="0"/>
  <p:cmAuthor id="76" name="deng jing" initials="dj" lastIdx="2" clrIdx="20"/>
  <p:cmAuthor id="47245820" name="郏 鹏" initials="郏" lastIdx="1" clrIdx="16"/>
  <p:cmAuthor id="77" name="luota" initials="l" lastIdx="1" clrIdx="76"/>
  <p:cmAuthor id="47245821" name="郏鹏" initials="M" lastIdx="1" clrIdx="17"/>
  <p:cmAuthor id="79" name="UN-DYT" initials="DYT" lastIdx="1" clrIdx="78"/>
  <p:cmAuthor id="86" name="hubo" initials="h" lastIdx="1" clrIdx="85"/>
  <p:cmAuthor id="91" name="zhuxiaohua" initials="z" lastIdx="8" clrIdx="90"/>
  <p:cmAuthor id="92" name="wangqinfei" initials="w" lastIdx="25" clrIdx="91"/>
  <p:cmAuthor id="8535702" name="曾蓓/贝贝" initials="曾" lastIdx="0" clrIdx="0"/>
  <p:cmAuthor id="66" name="wangdashu" initials="w" lastIdx="1" clrIdx="65"/>
  <p:cmAuthor id="67" name="崔秋爽" initials="s" lastIdx="1" clrIdx="66"/>
  <p:cmAuthor id="557" name="未知用户157" initials="未" lastIdx="8" clrIdx="0"/>
  <p:cmAuthor id="558" name="未知用户158" initials="未" lastIdx="2" clrIdx="0"/>
  <p:cmAuthor id="559" name="未知用户159" initials="未" lastIdx="1" clrIdx="0"/>
  <p:cmAuthor id="560" name="未知用户160" initials="未" lastIdx="2" clrIdx="0"/>
  <p:cmAuthor id="561" name="未知用户168" initials="未" lastIdx="1" clrIdx="0"/>
  <p:cmAuthor id="562" name="順天" initials="順" lastIdx="1" clrIdx="0"/>
  <p:cmAuthor id="564" name="未知用户319" initials="未" lastIdx="1" clrIdx="0"/>
  <p:cmAuthor id="567" name="未知用户320" initials="未" lastIdx="1" clrIdx="1"/>
  <p:cmAuthor id="571" name="未知用户321" initials="未" lastIdx="1" clrIdx="0"/>
  <p:cmAuthor id="575" name="未知的使用者81" initials="未" lastIdx="1" clrIdx="0"/>
  <p:cmAuthor id="577" name="未知用户323" initials="未" lastIdx="1" clrIdx="0"/>
  <p:cmAuthor id="580" name="未知的使用者197" initials="未" lastIdx="8" clrIdx="0"/>
  <p:cmAuthor id="581" name="未知的使用者198" initials="未" lastIdx="1" clrIdx="0"/>
  <p:cmAuthor id="582" name="未知的使用者205" initials="未" lastIdx="0" clrIdx="1"/>
  <p:cmAuthor id="583" name="未知的使用者200" initials="未" lastIdx="1" clrIdx="0"/>
  <p:cmAuthor id="584" name="未知的使用者194" initials="未" lastIdx="1" clrIdx="0"/>
  <p:cmAuthor id="585" name="未知的使用者171" initials="未" lastIdx="3" clrIdx="1"/>
  <p:cmAuthor id="586" name="未知的使用者195" initials="未" lastIdx="1" clrIdx="1"/>
  <p:cmAuthor id="587" name="未知的使用者196" initials="未" lastIdx="1" clrIdx="0"/>
  <p:cmAuthor id="588" name="未知的使用者203" initials="未" lastIdx="1" clrIdx="0"/>
  <p:cmAuthor id="589" name="Sharon" initials="S" lastIdx="1" clrIdx="0"/>
  <p:cmAuthor id="591" name="未知用户10" initials="未" lastIdx="1" clrIdx="0"/>
  <p:cmAuthor id="593" name="未知用户277" initials="未" lastIdx="1" clrIdx="1"/>
  <p:cmAuthor id="597" name="未知用户256" initials="未" lastIdx="1" clrIdx="0"/>
  <p:cmAuthor id="598" name="未知用户257" initials="未" lastIdx="1" clrIdx="0"/>
  <p:cmAuthor id="599" name="未知用户258" initials="未" lastIdx="8" clrIdx="0"/>
  <p:cmAuthor id="600" name="未知用户259" initials="未" lastIdx="1" clrIdx="0"/>
  <p:cmAuthor id="601" name="未知用户260" initials="未" lastIdx="2" clrIdx="0"/>
  <p:cmAuthor id="602" name="未知用户261" initials="未" lastIdx="1" clrIdx="0"/>
  <p:cmAuthor id="603" name="未知用户262" initials="未" lastIdx="1" clrIdx="0"/>
  <p:cmAuthor id="604" name="未知用户263" initials="未" lastIdx="8" clrIdx="0"/>
  <p:cmAuthor id="605" name="未知用户248" initials="未" lastIdx="1" clrIdx="0"/>
  <p:cmAuthor id="606" name="未知用户249" initials="未" lastIdx="1" clrIdx="0"/>
  <p:cmAuthor id="608" name="未知用户229" initials="未" lastIdx="1" clrIdx="0"/>
  <p:cmAuthor id="609" name="未知用户230" initials="未" lastIdx="1" clrIdx="0"/>
  <p:cmAuthor id="610" name="未知用户231" initials="未" lastIdx="1" clrIdx="0"/>
  <p:cmAuthor id="611" name="未知用户265" initials="未" lastIdx="2" clrIdx="0"/>
  <p:cmAuthor id="612" name="未知用户266" initials="未" lastIdx="1" clrIdx="1"/>
  <p:cmAuthor id="613" name="未知用户267" initials="未" lastIdx="1" clrIdx="0"/>
  <p:cmAuthor id="614" name="未知用户268" initials="未" lastIdx="1" clrIdx="0"/>
  <p:cmAuthor id="615" name="未知用户269" initials="未" lastIdx="2" clrIdx="0"/>
  <p:cmAuthor id="616" name="未知用户237" initials="未" lastIdx="1" clrIdx="49"/>
  <p:cmAuthor id="617" name="未知用户270" initials="未" lastIdx="1" clrIdx="0"/>
  <p:cmAuthor id="618" name="未知用户271" initials="未" lastIdx="1" clrIdx="0"/>
  <p:cmAuthor id="620" name="未知用户250" initials="未" lastIdx="0" clrIdx="0"/>
  <p:cmAuthor id="622" name="未知用户272" initials="未" lastIdx="10" clrIdx="0"/>
  <p:cmAuthor id="623" name="未知用户241" initials="未" lastIdx="0" clrIdx="1"/>
  <p:cmAuthor id="624" name="未知用户242" initials="未" lastIdx="3" clrIdx="0"/>
  <p:cmAuthor id="626" name="未知用户244" initials="未" lastIdx="1" clrIdx="0"/>
  <p:cmAuthor id="627" name="未知用户245" initials="未" lastIdx="10" clrIdx="0"/>
  <p:cmAuthor id="629" name="莊安君" initials="莊" lastIdx="1" clrIdx="65"/>
  <p:cmAuthor id="75" name="廖麗華" initials="廖" lastIdx="1" clrIdx="0"/>
  <p:cmAuthor id="78" name="Daniel Wuu" initials="D" lastIdx="1" clrIdx="0"/>
  <p:cmAuthor id="636" name="未知用户166" initials="未" lastIdx="0" clrIdx="1"/>
  <p:cmAuthor id="80" name="未知的使用者13" initials="未" lastIdx="1" clrIdx="0"/>
  <p:cmAuthor id="81" name="未知的使用者14" initials="未" lastIdx="2" clrIdx="0"/>
  <p:cmAuthor id="82" name="Sky123.Org" initials="S" lastIdx="1" clrIdx="0"/>
  <p:cmAuthor id="83" name="周元元" initials="周" lastIdx="5" clrIdx="0"/>
  <p:cmAuthor id="84" name="未知用户18" initials="未" lastIdx="10" clrIdx="0"/>
  <p:cmAuthor id="85" name="未知用户21" initials="未" lastIdx="1" clrIdx="0"/>
  <p:cmAuthor id="87" name="cyy" initials="c" lastIdx="1" clrIdx="86"/>
  <p:cmAuthor id="88" name="LiuHui" initials="L" lastIdx="1" clrIdx="0"/>
  <p:cmAuthor id="89" name="P1063cindychen" initials="P" lastIdx="6" clrIdx="0"/>
  <p:cmAuthor id="90" name="AbuSina" initials="A" lastIdx="2" clrIdx="0"/>
  <p:cmAuthor id="93" name="未知的使用者67" initials="未" lastIdx="8" clrIdx="0"/>
  <p:cmAuthor id="94" name="未知的使用者66" initials="未" lastIdx="1" clrIdx="0"/>
  <p:cmAuthor id="95" name="未知的使用者60" initials="未" lastIdx="1" clrIdx="0"/>
  <p:cmAuthor id="98" name="未知用户58" initials="未" lastIdx="8" clrIdx="0"/>
  <p:cmAuthor id="99" name="未知用户55" initials="未" lastIdx="0" clrIdx="1"/>
  <p:cmAuthor id="100" name="未知的使用者62" initials="未" lastIdx="8" clrIdx="0"/>
  <p:cmAuthor id="101" name="未知的使用者61" initials="未" lastIdx="1" clrIdx="0"/>
  <p:cmAuthor id="102" name="未知的使用者57" initials="未" lastIdx="1" clrIdx="0"/>
  <p:cmAuthor id="103" name="qiantong" initials="q" lastIdx="3" clrIdx="1"/>
  <p:cmAuthor id="104" name="116304" initials="1" lastIdx="1" clrIdx="1"/>
  <p:cmAuthor id="105" name="Shawna Strickland" initials="S" lastIdx="2" clrIdx="0"/>
  <p:cmAuthor id="106" name="Ashley Eberenz" initials="A" lastIdx="7" clrIdx="1"/>
  <p:cmAuthor id="107" name="Mary Feil-Jacobs" initials="M" lastIdx="43" clrIdx="1"/>
  <p:cmAuthor id="108" name="yuanzh" initials="y" lastIdx="1" clrIdx="1"/>
  <p:cmAuthor id="109" name="mm" initials="m" lastIdx="1" clrIdx="0"/>
  <p:cmAuthor id="110" name="未知的使用者36" initials="未" lastIdx="0" clrIdx="1"/>
  <p:cmAuthor id="111" name="未知用户22" initials="未" lastIdx="1" clrIdx="0"/>
  <p:cmAuthor id="112" name="未知用户24" initials="未" lastIdx="1" clrIdx="0"/>
  <p:cmAuthor id="113" name="未知的使用者95" initials="未" lastIdx="1" clrIdx="0"/>
  <p:cmAuthor id="114" name="未知的使用者92" initials="未" lastIdx="1" clrIdx="0"/>
  <p:cmAuthor id="115" name="未知的使用者93" initials="未" lastIdx="1" clrIdx="1"/>
  <p:cmAuthor id="116" name="未知的使用者94" initials="未" lastIdx="1" clrIdx="2"/>
  <p:cmAuthor id="117" name="朱晓瑜" initials="朱" lastIdx="54" clrIdx="0"/>
  <p:cmAuthor id="118" name="djj" initials="d" lastIdx="2" clrIdx="0"/>
  <p:cmAuthor id="119" name="lianghb" initials="l" lastIdx="19" clrIdx="0"/>
  <p:cmAuthor id="120" name="linyd" initials="l" lastIdx="3" clrIdx="1"/>
  <p:cmAuthor id="121" name="muzi wei" initials="m" lastIdx="1" clrIdx="0"/>
  <p:cmAuthor id="122" name="Windows 用户" initials="W" lastIdx="1" clrIdx="0"/>
  <p:cmAuthor id="123" name="未知用户56" initials="未" lastIdx="1" clrIdx="0"/>
  <p:cmAuthor id="124" name="未知用户51" initials="未" lastIdx="1" clrIdx="1"/>
  <p:cmAuthor id="125" name="未知的使用者56" initials="未" lastIdx="1" clrIdx="0"/>
  <p:cmAuthor id="126" name="未知的使用者55" initials="未" lastIdx="1" clrIdx="0"/>
  <p:cmAuthor id="127" name="未知的使用者52" initials="未" lastIdx="1" clrIdx="1"/>
  <p:cmAuthor id="128" name="未知的使用者72" initials="未" lastIdx="1" clrIdx="0"/>
  <p:cmAuthor id="129" name="未知的使用者74" initials="未" lastIdx="1" clrIdx="0"/>
  <p:cmAuthor id="130" name="未知的使用者71" initials="未" lastIdx="1" clrIdx="1"/>
  <p:cmAuthor id="131" name="曾红" initials="曾" lastIdx="0" clrIdx="0"/>
  <p:cmAuthor id="132" name="未知用户16" initials="未" lastIdx="1" clrIdx="0"/>
  <p:cmAuthor id="133" name="未知用户17" initials="未" lastIdx="0" clrIdx="1"/>
  <p:cmAuthor id="134" name="liupeng" initials="l" lastIdx="1" clrIdx="1"/>
  <p:cmAuthor id="135" name="周宏達JerryChou" initials="周" lastIdx="6" clrIdx="2"/>
  <p:cmAuthor id="136" name="luxu" initials="l" lastIdx="22" clrIdx="0"/>
  <p:cmAuthor id="137" name="hl sun" initials="h" lastIdx="1" clrIdx="0"/>
  <p:cmAuthor id="138" name="不明使用者20" initials="不" lastIdx="1" clrIdx="0"/>
  <p:cmAuthor id="139" name="不明使用者21" initials="不" lastIdx="1" clrIdx="0"/>
  <p:cmAuthor id="140" name="不明使用者18" initials="不" lastIdx="0" clrIdx="1"/>
  <p:cmAuthor id="141" name="不明使用者19" initials="不" lastIdx="1" clrIdx="0"/>
  <p:cmAuthor id="142" name="yuexuejun" initials="y" lastIdx="3" clrIdx="0"/>
  <p:cmAuthor id="143" name="未知的使用者76" initials="未" lastIdx="1" clrIdx="0"/>
  <p:cmAuthor id="144" name="未知的使用者70" initials="未" lastIdx="1" clrIdx="0"/>
  <p:cmAuthor id="145" name="未知的使用者73" initials="未" lastIdx="1" clrIdx="0"/>
  <p:cmAuthor id="146" name="未知用户57" initials="未" lastIdx="1" clrIdx="0"/>
  <p:cmAuthor id="147" name="Christina" initials="C" lastIdx="0" clrIdx="0"/>
  <p:cmAuthor id="148" name="jet" initials="j" lastIdx="1" clrIdx="0"/>
  <p:cmAuthor id="149" name="未知的使用者43" initials="未" lastIdx="1" clrIdx="0"/>
  <p:cmAuthor id="150" name="未知的使用者40" initials="未" lastIdx="1" clrIdx="0"/>
  <p:cmAuthor id="151" name="未知的使用者50" initials="未" lastIdx="1" clrIdx="0"/>
  <p:cmAuthor id="152" name="未知的使用者48" initials="未" lastIdx="1" clrIdx="0"/>
  <p:cmAuthor id="153" name="未知的使用者49" initials="未" lastIdx="1" clrIdx="0"/>
  <p:cmAuthor id="154" name="未知的使用者108" initials="未" lastIdx="1" clrIdx="0"/>
  <p:cmAuthor id="155" name="shinin" initials="s" lastIdx="4" clrIdx="2"/>
  <p:cmAuthor id="156" name="未知的使用者126" initials="未" lastIdx="1" clrIdx="0"/>
  <p:cmAuthor id="157" name="未知的使用者127" initials="未" lastIdx="3" clrIdx="1"/>
  <p:cmAuthor id="158" name="未知的使用者128" initials="未" lastIdx="1" clrIdx="1"/>
  <p:cmAuthor id="159" name="未知的使用者124" initials="未" lastIdx="1" clrIdx="0"/>
  <p:cmAuthor id="160" name="未知的使用者125" initials="未" lastIdx="1" clrIdx="0"/>
  <p:cmAuthor id="161" name="未知的使用者54" initials="未" lastIdx="1" clrIdx="0"/>
  <p:cmAuthor id="162" name="未知用户54" initials="未" lastIdx="8" clrIdx="0"/>
  <p:cmAuthor id="163" name="未知用户53" initials="未" lastIdx="1" clrIdx="0"/>
  <p:cmAuthor id="164" name="未知用户67" initials="未" lastIdx="8" clrIdx="0"/>
  <p:cmAuthor id="165" name="未知用户68" initials="未" lastIdx="1" clrIdx="0"/>
  <p:cmAuthor id="166" name="未知用户64" initials="未" lastIdx="1" clrIdx="1"/>
  <p:cmAuthor id="167" name="未知用户278" initials="未" lastIdx="1" clrIdx="0"/>
  <p:cmAuthor id="169" name="未知用户279" initials="未" lastIdx="1" clrIdx="0"/>
  <p:cmAuthor id="171" name="未知用户280" initials="未" lastIdx="4" clrIdx="2"/>
  <p:cmAuthor id="172" name="未知用户281" initials="未" lastIdx="1" clrIdx="0"/>
  <p:cmAuthor id="173" name="未知用户282" initials="未" lastIdx="3" clrIdx="1"/>
  <p:cmAuthor id="174" name="未知用户283" initials="未" lastIdx="1" clrIdx="1"/>
  <p:cmAuthor id="175" name="未知用户74" initials="未" lastIdx="5" clrIdx="1"/>
  <p:cmAuthor id="176" name="未知用户284" initials="未" lastIdx="1" clrIdx="0"/>
  <p:cmAuthor id="177" name="未知的使用者118" initials="未" lastIdx="1" clrIdx="0"/>
  <p:cmAuthor id="180" name="未知用户285" initials="未" lastIdx="8" clrIdx="0"/>
  <p:cmAuthor id="186" name="未知的使用者107" initials="未" lastIdx="1" clrIdx="0"/>
  <p:cmAuthor id="187" name="MA15" initials="M" lastIdx="1" clrIdx="0"/>
  <p:cmAuthor id="189" name="未知用户93" initials="未" lastIdx="1" clrIdx="0"/>
  <p:cmAuthor id="190" name="未知用户90" initials="未" lastIdx="5" clrIdx="1"/>
  <p:cmAuthor id="191" name="未知用户91" initials="未" lastIdx="0" clrIdx="1"/>
  <p:cmAuthor id="192" name="未知用户92" initials="未" lastIdx="1" clrIdx="0"/>
  <p:cmAuthor id="193" name="未知的使用者133" initials="未" lastIdx="1" clrIdx="0"/>
  <p:cmAuthor id="194" name="未知的使用者134" initials="未" lastIdx="1" clrIdx="0"/>
  <p:cmAuthor id="195" name="未知的使用者135" initials="未" lastIdx="2" clrIdx="0"/>
  <p:cmAuthor id="196" name="未知用户77" initials="未" lastIdx="8" clrIdx="0"/>
  <p:cmAuthor id="197" name="未知用户78" initials="未" lastIdx="8" clrIdx="0"/>
  <p:cmAuthor id="198" name="未知用户79" initials="未" lastIdx="1" clrIdx="0"/>
  <p:cmAuthor id="199" name="未知用户80" initials="未" lastIdx="1" clrIdx="0"/>
  <p:cmAuthor id="200" name="未知的使用者140" initials="未" lastIdx="1" clrIdx="1"/>
  <p:cmAuthor id="201" name="未知用户287" initials="未" lastIdx="0" clrIdx="1"/>
  <p:cmAuthor id="203" name="未知用户288" initials="未" lastIdx="1" clrIdx="0"/>
  <p:cmAuthor id="204" name="未知用户289" initials="未" lastIdx="1" clrIdx="0"/>
  <p:cmAuthor id="205" name="未知用户290" initials="未" lastIdx="2" clrIdx="0"/>
  <p:cmAuthor id="206" name="未知用户291" initials="未" lastIdx="8" clrIdx="0"/>
  <p:cmAuthor id="207" name="未知用户66" initials="未" lastIdx="1" clrIdx="0"/>
  <p:cmAuthor id="208" name="未知用户292" initials="未" lastIdx="1" clrIdx="0"/>
  <p:cmAuthor id="209" name="未知用户293" initials="未" lastIdx="1" clrIdx="0"/>
  <p:cmAuthor id="212" name="Harry xu" initials="H" lastIdx="1" clrIdx="0"/>
  <p:cmAuthor id="213" name="未知的使用者103" initials="未" lastIdx="8" clrIdx="0"/>
  <p:cmAuthor id="214" name="未知的使用者104" initials="未" lastIdx="1" clrIdx="0"/>
  <p:cmAuthor id="215" name="未知的使用者105" initials="未" lastIdx="1" clrIdx="0"/>
  <p:cmAuthor id="216" name="未知的使用者98" initials="未" lastIdx="1" clrIdx="0"/>
  <p:cmAuthor id="217" name="未知用户295" initials="未" lastIdx="1" clrIdx="0"/>
  <p:cmAuthor id="218" name="未知的使用者58" initials="未" lastIdx="1" clrIdx="0"/>
  <p:cmAuthor id="219" name="Chun Chung YEH" initials="C" lastIdx="2" clrIdx="0"/>
  <p:cmAuthor id="220" name="user" initials="u" lastIdx="1" clrIdx="75"/>
  <p:cmAuthor id="221" name="未知用户297" initials="未" lastIdx="1" clrIdx="0"/>
  <p:cmAuthor id="223" name="未知用户42" initials="未" lastIdx="1" clrIdx="0"/>
  <p:cmAuthor id="224" name="catherine" initials="c" lastIdx="1" clrIdx="1"/>
  <p:cmAuthor id="225" name="未知的使用者47" initials="未" lastIdx="1" clrIdx="0"/>
  <p:cmAuthor id="226" name="未知用户38" initials="未" lastIdx="8" clrIdx="0"/>
  <p:cmAuthor id="227" name="未知用户39" initials="未" lastIdx="1" clrIdx="0"/>
  <p:cmAuthor id="229" name="未知的使用者64" initials="未" lastIdx="8" clrIdx="0"/>
  <p:cmAuthor id="230" name="未知的使用者65" initials="未" lastIdx="1" clrIdx="0"/>
  <p:cmAuthor id="233" name="huang gerrard" initials="h" lastIdx="1" clrIdx="0"/>
  <p:cmAuthor id="234" name="未知用户170" initials="未" lastIdx="1" clrIdx="0"/>
  <p:cmAuthor id="235" name="未知用户171" initials="未" lastIdx="5" clrIdx="1"/>
  <p:cmAuthor id="236" name="未知用户172" initials="未" lastIdx="1" clrIdx="1"/>
  <p:cmAuthor id="237" name="未知用户173" initials="未" lastIdx="1" clrIdx="0"/>
  <p:cmAuthor id="238" name="未知用户149" initials="未" lastIdx="1" clrIdx="0"/>
  <p:cmAuthor id="239" name="未知用户150" initials="未" lastIdx="1" clrIdx="0"/>
  <p:cmAuthor id="240" name="未知用户151" initials="未" lastIdx="2" clrIdx="0"/>
  <p:cmAuthor id="241" name="未知用户152" initials="未" lastIdx="8" clrIdx="0"/>
  <p:cmAuthor id="242" name="未知用户153" initials="未" lastIdx="8" clrIdx="0"/>
  <p:cmAuthor id="243" name="未知用户154" initials="未" lastIdx="1" clrIdx="0"/>
  <p:cmAuthor id="244" name="未知用户155" initials="未" lastIdx="1" clrIdx="0"/>
  <p:cmAuthor id="245" name="未知用户41" initials="未" lastIdx="8" clrIdx="0"/>
  <p:cmAuthor id="247" name="未知用户44" initials="未" lastIdx="1" clrIdx="0"/>
  <p:cmAuthor id="248" name="未知用户45" initials="未" lastIdx="1" clrIdx="0"/>
  <p:cmAuthor id="250" name="未知用户156" initials="未" lastIdx="10" clrIdx="0"/>
  <p:cmAuthor id="252" name="未知用户65" initials="未" lastIdx="1" clrIdx="0"/>
  <p:cmAuthor id="253" name="未知用户310" initials="未" lastIdx="1" clrIdx="0"/>
  <p:cmAuthor id="254" name="未知用户69" initials="未" lastIdx="2" clrIdx="0"/>
  <p:cmAuthor id="255" name="未知用户70" initials="未" lastIdx="1" clrIdx="1"/>
  <p:cmAuthor id="256" name="未知用户71" initials="未" lastIdx="1" clrIdx="0"/>
  <p:cmAuthor id="257" name="未知用户72" initials="未" lastIdx="1" clrIdx="0"/>
  <p:cmAuthor id="258" name="未知用户73" initials="未" lastIdx="2" clrIdx="0"/>
  <p:cmAuthor id="260" name="未知用户49" initials="未" lastIdx="1" clrIdx="0"/>
  <p:cmAuthor id="261" name="未知用户50" initials="未" lastIdx="1" clrIdx="0"/>
  <p:cmAuthor id="262" name="未知用户47" initials="未" lastIdx="6" clrIdx="0"/>
  <p:cmAuthor id="263" name="未知用户313" initials="未" lastIdx="2" clrIdx="0"/>
  <p:cmAuthor id="264" name="未知用户48" initials="未" lastIdx="1" clrIdx="0"/>
  <p:cmAuthor id="265" name="未知用户40" initials="未" lastIdx="5" clrIdx="1"/>
  <p:cmAuthor id="266" name="未知用户43" initials="未" lastIdx="1" clrIdx="0"/>
  <p:cmAuthor id="267" name="未知用户98" initials="未" lastIdx="8" clrIdx="0"/>
  <p:cmAuthor id="270" name="未知用户100" initials="未" lastIdx="1" clrIdx="0"/>
  <p:cmAuthor id="271" name="未知用户101" initials="未" lastIdx="1" clrIdx="0"/>
  <p:cmAuthor id="272" name="未知用户26" initials="未" lastIdx="1" clrIdx="0"/>
  <p:cmAuthor id="273" name="未知的使用者75" initials="未" lastIdx="8" clrIdx="0"/>
  <p:cmAuthor id="274" name="未知的使用者45" initials="未" lastIdx="1" clrIdx="0"/>
  <p:cmAuthor id="275" name="王嘉偉" initials="王" lastIdx="2" clrIdx="0"/>
  <p:cmAuthor id="276" name="dcis" initials="d" lastIdx="4" clrIdx="0"/>
  <p:cmAuthor id="277" name="FanJQ" initials="F" lastIdx="1" clrIdx="1"/>
  <p:cmAuthor id="278" name="未知的使用者145" initials="未" lastIdx="1" clrIdx="0"/>
  <p:cmAuthor id="279" name="Unknown User24" initials="U" lastIdx="1" clrIdx="0"/>
  <p:cmAuthor id="280" name="Unknown User25" initials="U" lastIdx="1" clrIdx="0"/>
  <p:cmAuthor id="394525609" name="晓华 朱" initials="晓朱" lastIdx="2" clrIdx="92"/>
  <p:cmAuthor id="281" name="Unknown User26" initials="U" lastIdx="1" clrIdx="1"/>
  <p:cmAuthor id="282" name="Unknown User27" initials="U" lastIdx="1" clrIdx="0"/>
  <p:cmAuthor id="283" name="Unknown User28" initials="U" lastIdx="3" clrIdx="1"/>
  <p:cmAuthor id="284" name="Unknown User11" initials="U" lastIdx="0" clrIdx="1"/>
  <p:cmAuthor id="285" name="Unknown User22" initials="U" lastIdx="1" clrIdx="0"/>
  <p:cmAuthor id="286" name="Unknown User23" initials="U" lastIdx="1" clrIdx="0"/>
  <p:cmAuthor id="287" name="未知的使用者112" initials="未" lastIdx="1" clrIdx="1"/>
  <p:cmAuthor id="288" name="未知用户211" initials="未" lastIdx="8" clrIdx="0"/>
  <p:cmAuthor id="289" name="未知用户212" initials="未" lastIdx="8" clrIdx="0"/>
  <p:cmAuthor id="290" name="未知用户210" initials="未" lastIdx="1" clrIdx="0"/>
  <p:cmAuthor id="291" name="未知用户201" initials="未" lastIdx="8" clrIdx="0"/>
  <p:cmAuthor id="292" name="未知用户161" initials="未" lastIdx="1" clrIdx="0"/>
  <p:cmAuthor id="293" name="未知用户183" initials="未" lastIdx="1" clrIdx="0"/>
  <p:cmAuthor id="294" name="未知用户162" initials="未" lastIdx="1" clrIdx="0"/>
  <p:cmAuthor id="295" name="未知用户163" initials="未" lastIdx="8" clrIdx="0"/>
  <p:cmAuthor id="296" name="未知用户164" initials="未" lastIdx="1" clrIdx="0"/>
  <p:cmAuthor id="297" name="未知用户165" initials="未" lastIdx="2" clrIdx="0"/>
  <p:cmAuthor id="298" name="未知用户191" initials="未" lastIdx="1" clrIdx="0"/>
  <p:cmAuthor id="299" name="未知用户167" initials="未" lastIdx="1" clrIdx="0"/>
  <p:cmAuthor id="430716145" name="impact" initials="i" lastIdx="1" clrIdx="61"/>
  <p:cmAuthor id="300" name="未知用户202" initials="未" lastIdx="8" clrIdx="0"/>
  <p:cmAuthor id="301" name="未知用户169" initials="未" lastIdx="1" clrIdx="0"/>
  <p:cmAuthor id="302" name="未知用户192" initials="未" lastIdx="1" clrIdx="0"/>
  <p:cmAuthor id="303" name="未知用户203" initials="未" lastIdx="1" clrIdx="1"/>
  <p:cmAuthor id="304" name="未知用户174" initials="未" lastIdx="1" clrIdx="0"/>
  <p:cmAuthor id="305" name="未知用户175" initials="未" lastIdx="1" clrIdx="0"/>
  <p:cmAuthor id="306" name="未知用户176" initials="未" lastIdx="1" clrIdx="0"/>
  <p:cmAuthor id="307" name="未知用户177" initials="未" lastIdx="2" clrIdx="0"/>
  <p:cmAuthor id="308" name="未知用户184" initials="未" lastIdx="1" clrIdx="1"/>
  <p:cmAuthor id="309" name="未知用户179" initials="未" lastIdx="1" clrIdx="0"/>
  <p:cmAuthor id="310" name="未知用户185" initials="未" lastIdx="1" clrIdx="0"/>
  <p:cmAuthor id="311" name="未知用户181" initials="未" lastIdx="2" clrIdx="0"/>
  <p:cmAuthor id="312" name="未知用户182" initials="未" lastIdx="1" clrIdx="49"/>
  <p:cmAuthor id="313" name="未知用户204" initials="未" lastIdx="1" clrIdx="0"/>
  <p:cmAuthor id="314" name="未知用户205" initials="未" lastIdx="1" clrIdx="0"/>
  <p:cmAuthor id="317" name="未知用户193" initials="未" lastIdx="3" clrIdx="0"/>
  <p:cmAuthor id="318" name="未知用户194" initials="未" lastIdx="1" clrIdx="0"/>
  <p:cmAuthor id="319" name="未知用户107" initials="未" lastIdx="1" clrIdx="0"/>
  <p:cmAuthor id="320" name="未知用户187" initials="未" lastIdx="10" clrIdx="0"/>
  <p:cmAuthor id="321" name="Kent" initials="K" lastIdx="2" clrIdx="0"/>
  <p:cmAuthor id="322" name="留毓吟" initials="留" lastIdx="1" clrIdx="0"/>
  <p:cmAuthor id="323" name="未知的使用者204" initials="未" lastIdx="1" clrIdx="0"/>
  <p:cmAuthor id="324" name="未知用户190" initials="未" lastIdx="1" clrIdx="1"/>
  <p:cmAuthor id="325" name="未知用户127" initials="未" lastIdx="10" clrIdx="0"/>
  <p:cmAuthor id="326" name="未知用户196" initials="未" lastIdx="1" clrIdx="0"/>
  <p:cmAuthor id="327" name="未知用户199" initials="未" lastIdx="1" clrIdx="0"/>
  <p:cmAuthor id="328" name="未知用户128" initials="未" lastIdx="0" clrIdx="1"/>
  <p:cmAuthor id="329" name="未知用户118" initials="未" lastIdx="1" clrIdx="0"/>
  <p:cmAuthor id="330" name="未知用户123" initials="未" lastIdx="6" clrIdx="0"/>
  <p:cmAuthor id="331" name="未知用户178" initials="未" lastIdx="1" clrIdx="0"/>
  <p:cmAuthor id="332" name="未知用户180" initials="未" lastIdx="8" clrIdx="0"/>
  <p:cmAuthor id="333" name="未知用户186" initials="未" lastIdx="1" clrIdx="0"/>
  <p:cmAuthor id="334" name="未知用户188" initials="未" lastIdx="1" clrIdx="0"/>
  <p:cmAuthor id="335" name="未知用户189" initials="未" lastIdx="2" clrIdx="0"/>
  <p:cmAuthor id="336" name="未知的使用者85" initials="未" lastIdx="6" clrIdx="0"/>
  <p:cmAuthor id="337" name="未知的使用者100" initials="未" lastIdx="1" clrIdx="0"/>
  <p:cmAuthor id="338" name="未知的使用者87" initials="未" lastIdx="2" clrIdx="0"/>
  <p:cmAuthor id="339" name="未知用户36" initials="未" lastIdx="1" clrIdx="0"/>
  <p:cmAuthor id="340" name="未知用户37" initials="未" lastIdx="1" clrIdx="0"/>
  <p:cmAuthor id="341" name="未知的使用者77" initials="未" lastIdx="1" clrIdx="1"/>
  <p:cmAuthor id="342" name="未知的使用者78" initials="未" lastIdx="1" clrIdx="2"/>
  <p:cmAuthor id="343" name="未知的使用者79" initials="未" lastIdx="1" clrIdx="0"/>
  <p:cmAuthor id="344" name="未知的使用者80" initials="未" lastIdx="1" clrIdx="1"/>
  <p:cmAuthor id="346" name="未知的使用者82" initials="未" lastIdx="1" clrIdx="0"/>
  <p:cmAuthor id="347" name="未知的使用者84" initials="未" lastIdx="1" clrIdx="0"/>
  <p:cmAuthor id="349" name="未知的使用者88" initials="未" lastIdx="1" clrIdx="0"/>
  <p:cmAuthor id="350" name="未知的使用者89" initials="未" lastIdx="5" clrIdx="0"/>
  <p:cmAuthor id="351" name="未知的使用者90" initials="未" lastIdx="10" clrIdx="0"/>
  <p:cmAuthor id="352" name="未知的使用者91" initials="未" lastIdx="1" clrIdx="0"/>
  <p:cmAuthor id="357" name="未知用户105" initials="未" lastIdx="8" clrIdx="0"/>
  <p:cmAuthor id="359" name="未知用户108" initials="未" lastIdx="1" clrIdx="0"/>
  <p:cmAuthor id="362" name="仝德志" initials="仝" lastIdx="1" clrIdx="0"/>
  <p:cmAuthor id="363" name="PC" initials="P" lastIdx="4" clrIdx="0"/>
  <p:cmAuthor id="364" name="hanjuncompany" initials="h" lastIdx="1" clrIdx="0"/>
  <p:cmAuthor id="366" name="未知的使用者183" initials="未" lastIdx="5" clrIdx="1"/>
  <p:cmAuthor id="367" name="CHRISYU" initials="C" lastIdx="1" clrIdx="0"/>
  <p:cmAuthor id="368" name="liucunri" initials="l" lastIdx="1" clrIdx="0"/>
  <p:cmAuthor id="373" name="未知的使用者184" initials="未" lastIdx="8" clrIdx="0"/>
  <p:cmAuthor id="374" name="未知的使用者185" initials="未" lastIdx="10" clrIdx="0"/>
  <p:cmAuthor id="375" name="未知的使用者186" initials="未" lastIdx="1" clrIdx="0"/>
  <p:cmAuthor id="376" name="未知的使用者175" initials="未" lastIdx="8" clrIdx="0"/>
  <p:cmAuthor id="378" name="未知的使用者187" initials="未" lastIdx="1" clrIdx="0"/>
  <p:cmAuthor id="380" name="未知的使用者179" initials="未" lastIdx="1" clrIdx="0"/>
  <p:cmAuthor id="381" name="未知的使用者180" initials="未" lastIdx="2" clrIdx="0"/>
  <p:cmAuthor id="382" name="未知的使用者181" initials="未" lastIdx="7" clrIdx="1"/>
  <p:cmAuthor id="383" name="未知的使用者63" initials="未" lastIdx="1" clrIdx="0"/>
  <p:cmAuthor id="384" name="kathy chen" initials="k" lastIdx="3" clrIdx="0"/>
  <p:cmAuthor id="386" name="raymond luan" initials="r" lastIdx="0" clrIdx="0"/>
  <p:cmAuthor id="387" name="未知的使用者106" initials="未" lastIdx="3" clrIdx="1"/>
  <p:cmAuthor id="388" name="未知的使用者86" initials="未" lastIdx="1" clrIdx="0"/>
  <p:cmAuthor id="389" name="未知用户110" initials="未" lastIdx="1" clrIdx="0"/>
  <p:cmAuthor id="390" name="未知用户399" initials="未" lastIdx="2" clrIdx="0"/>
  <p:cmAuthor id="391" name="未知的使用者117" initials="未" lastIdx="1" clrIdx="0"/>
  <p:cmAuthor id="392" name="未知的使用者116" initials="未" lastIdx="1" clrIdx="1"/>
  <p:cmAuthor id="393" name="未知用户402" initials="未" lastIdx="1" clrIdx="0"/>
  <p:cmAuthor id="394" name="Vicky" initials="V" lastIdx="1" clrIdx="3"/>
  <p:cmAuthor id="395" name="Sara Chen" initials="S" lastIdx="1" clrIdx="0"/>
  <p:cmAuthor id="396" name="未知的使用者114" initials="未" lastIdx="1" clrIdx="0"/>
  <p:cmAuthor id="397" name="未知的使用者115" initials="未" lastIdx="1" clrIdx="0"/>
  <p:cmAuthor id="398" name="未知用户138" initials="未" lastIdx="1" clrIdx="0"/>
  <p:cmAuthor id="399" name="未知用户130" initials="未" lastIdx="1" clrIdx="1"/>
  <p:cmAuthor id="400" name="未知用户131" initials="未" lastIdx="1" clrIdx="2"/>
  <p:cmAuthor id="401" name="未知用户132" initials="未" lastIdx="1" clrIdx="0"/>
  <p:cmAuthor id="402" name="未知用户133" initials="未" lastIdx="1" clrIdx="0"/>
  <p:cmAuthor id="403" name="未知用户134" initials="未" lastIdx="10" clrIdx="0"/>
  <p:cmAuthor id="404" name="未知用户135" initials="未" lastIdx="1" clrIdx="0"/>
  <p:cmAuthor id="405" name="未知用户137" initials="未" lastIdx="10" clrIdx="0"/>
  <p:cmAuthor id="406" name="未知用户136" initials="未" lastIdx="1" clrIdx="1"/>
  <p:cmAuthor id="407" name="Arno.Du(杜明星)" initials="A" lastIdx="0" clrIdx="0"/>
  <p:cmAuthor id="408" name="Yoyo Wu" initials="Y" lastIdx="2" clrIdx="0"/>
  <p:cmAuthor id="409" name="zhangbin" initials="z" lastIdx="6" clrIdx="0"/>
  <p:cmAuthor id="410" name="clinchen" initials="c" lastIdx="0" clrIdx="1"/>
  <p:cmAuthor id="411" name="未知用户446" initials="未" lastIdx="1" clrIdx="0"/>
  <p:cmAuthor id="412" name="未知用户330" initials="未" lastIdx="5" clrIdx="0"/>
  <p:cmAuthor id="413" name="Unknown User112" initials="U" lastIdx="1" clrIdx="0"/>
  <p:cmAuthor id="414" name="Unknown User59" initials="U" lastIdx="1" clrIdx="0"/>
  <p:cmAuthor id="415" name="Unknown User113" initials="U" lastIdx="1" clrIdx="0"/>
  <p:cmAuthor id="416" name="Unknown User114" initials="U" lastIdx="1" clrIdx="1"/>
  <p:cmAuthor id="417" name="Unknown User111" initials="U" lastIdx="1" clrIdx="0"/>
  <p:cmAuthor id="418" name="Unknown User117" initials="U" lastIdx="10" clrIdx="0"/>
  <p:cmAuthor id="419" name="Unknown User63" initials="U" lastIdx="8" clrIdx="0"/>
  <p:cmAuthor id="420" name="Unknown User115" initials="U" lastIdx="10" clrIdx="0"/>
  <p:cmAuthor id="421" name="Unknown User116" initials="U" lastIdx="0" clrIdx="1"/>
  <p:cmAuthor id="422" name="Unknown User65" initials="U" lastIdx="1" clrIdx="0"/>
  <p:cmAuthor id="423" name="Unknown User66" initials="U" lastIdx="1" clrIdx="0"/>
  <p:cmAuthor id="424" name="Unknown User67" initials="U" lastIdx="1" clrIdx="0"/>
  <p:cmAuthor id="425" name="Unknown User68" initials="U" lastIdx="1" clrIdx="0"/>
  <p:cmAuthor id="426" name="Unknown User69" initials="U" lastIdx="8" clrIdx="0"/>
  <p:cmAuthor id="427" name="Unknown User70" initials="U" lastIdx="1" clrIdx="0"/>
  <p:cmAuthor id="428" name="未知用户425" initials="未" lastIdx="3" clrIdx="1"/>
  <p:cmAuthor id="429" name="James" initials="J" lastIdx="1" clrIdx="0"/>
  <p:cmAuthor id="430" name="未知用户109" initials="未" lastIdx="1" clrIdx="0"/>
  <p:cmAuthor id="431" name="刘云轩" initials="刘" lastIdx="1" clrIdx="0"/>
  <p:cmAuthor id="432" name="sharon" initials="s" lastIdx="1" clrIdx="84"/>
  <p:cmAuthor id="433" name="nancy" initials="n" lastIdx="1" clrIdx="0"/>
  <p:cmAuthor id="434" name="未知用户124" initials="未" lastIdx="1" clrIdx="0"/>
  <p:cmAuthor id="435" name="未知用户125" initials="未" lastIdx="1" clrIdx="1"/>
  <p:cmAuthor id="436" name="未知用户126" initials="未" lastIdx="1" clrIdx="0"/>
  <p:cmAuthor id="437" name="未知用户84" initials="未" lastIdx="1" clrIdx="0"/>
  <p:cmAuthor id="438" name="Ted Su" initials="T" lastIdx="1" clrIdx="78"/>
  <p:cmAuthor id="439" name="R affer" initials="R" lastIdx="1" clrIdx="0"/>
  <p:cmAuthor id="440" name="未知用户129" initials="未" lastIdx="1" clrIdx="0"/>
  <p:cmAuthor id="441" name="未知的使用者162" initials="未" lastIdx="8" clrIdx="0"/>
  <p:cmAuthor id="442" name="未知的使用者163" initials="未" lastIdx="1" clrIdx="0"/>
  <p:cmAuthor id="443" name="未知的使用者170" initials="未" lastIdx="0" clrIdx="1"/>
  <p:cmAuthor id="444" name="未知的使用者165" initials="未" lastIdx="1" clrIdx="0"/>
  <p:cmAuthor id="445" name="未知的使用者158" initials="未" lastIdx="1" clrIdx="0"/>
  <p:cmAuthor id="446" name="未知的使用者148" initials="未" lastIdx="5" clrIdx="0"/>
  <p:cmAuthor id="447" name="未知的使用者149" initials="未" lastIdx="10" clrIdx="0"/>
  <p:cmAuthor id="448" name="未知的使用者150" initials="未" lastIdx="1" clrIdx="0"/>
  <p:cmAuthor id="449" name="未知的使用者166" initials="未" lastIdx="8" clrIdx="0"/>
  <p:cmAuthor id="450" name="未知的使用者167" initials="未" lastIdx="0" clrIdx="1"/>
  <p:cmAuthor id="451" name="未知的使用者159" initials="未" lastIdx="1" clrIdx="1"/>
  <p:cmAuthor id="452" name="未知的使用者160" initials="未" lastIdx="1" clrIdx="0"/>
  <p:cmAuthor id="453" name="未知的使用者168" initials="未" lastIdx="1" clrIdx="0"/>
  <p:cmAuthor id="454" name="未知的使用者169" initials="未" lastIdx="1" clrIdx="0"/>
  <p:cmAuthor id="455" name="未知用户120" initials="未" lastIdx="1" clrIdx="0"/>
  <p:cmAuthor id="456" name="未知用户122" initials="未" lastIdx="1" clrIdx="0"/>
  <p:cmAuthor id="457" name="未知用户139" initials="未" lastIdx="2" clrIdx="0"/>
  <p:cmAuthor id="458" name="未知用户141" initials="未" lastIdx="1" clrIdx="1"/>
  <p:cmAuthor id="459" name="未知用户143" initials="未" lastIdx="1" clrIdx="0"/>
  <p:cmAuthor id="460" name="未知用户144" initials="未" lastIdx="1" clrIdx="0"/>
  <p:cmAuthor id="461" name="未知用户145" initials="未" lastIdx="2" clrIdx="0"/>
  <p:cmAuthor id="462" name="未知用户119" initials="未" lastIdx="1" clrIdx="1"/>
  <p:cmAuthor id="463" name="未知用户140" initials="未" lastIdx="0" clrIdx="1"/>
  <p:cmAuthor id="464" name="未知用户142" initials="未" lastIdx="1" clrIdx="0"/>
  <p:cmAuthor id="465" name="未知用户146" initials="未" lastIdx="5" clrIdx="1"/>
  <p:cmAuthor id="466" name="未知用户147" initials="未" lastIdx="0" clrIdx="1"/>
  <p:cmAuthor id="467" name="未知用户148" initials="未" lastIdx="1" clrIdx="0"/>
  <p:cmAuthor id="468" name="未知用户195" initials="未" lastIdx="1" clrIdx="0"/>
  <p:cmAuthor id="469" name="未知用户207" initials="未" lastIdx="3" clrIdx="1"/>
  <p:cmAuthor id="470" name="未知用户208" initials="未" lastIdx="1" clrIdx="0"/>
  <p:cmAuthor id="471" name="未知用户198" initials="未" lastIdx="1" clrIdx="0"/>
  <p:cmAuthor id="472" name="未知用户209" initials="未" lastIdx="1" clrIdx="0"/>
  <p:cmAuthor id="473" name="未知的使用者178" initials="未" lastIdx="2" clrIdx="0"/>
  <p:cmAuthor id="474" name="未知用户206" initials="未" lastIdx="6" clrIdx="0"/>
  <p:cmAuthor id="475" name="未知用户46" initials="未" lastIdx="10" clrIdx="0"/>
  <p:cmAuthor id="476" name="未知的使用者207" initials="未" lastIdx="1" clrIdx="0"/>
  <p:cmAuthor id="477" name="未知的使用者208" initials="未" lastIdx="1" clrIdx="0"/>
  <p:cmAuthor id="478" name="未知的使用者188" initials="未" lastIdx="1" clrIdx="0"/>
  <p:cmAuthor id="479" name="未知的使用者189" initials="未" lastIdx="2" clrIdx="0"/>
  <p:cmAuthor id="480" name="未知的使用者190" initials="未" lastIdx="1" clrIdx="1"/>
  <p:cmAuthor id="481" name="未知的使用者191" initials="未" lastIdx="1" clrIdx="0"/>
  <p:cmAuthor id="482" name="未知的使用者192" initials="未" lastIdx="1" clrIdx="0"/>
  <p:cmAuthor id="483" name="未知的使用者193" initials="未" lastIdx="2" clrIdx="0"/>
  <p:cmAuthor id="484" name="未知的使用者209" initials="未" lastIdx="8" clrIdx="0"/>
  <p:cmAuthor id="485" name="未知的使用者210" initials="未" lastIdx="1" clrIdx="0"/>
  <p:cmAuthor id="486" name="未知的使用者211" initials="未" lastIdx="1" clrIdx="0"/>
  <p:cmAuthor id="487" name="未知的使用者212" initials="未" lastIdx="11" clrIdx="0"/>
  <p:cmAuthor id="488" name="未知的使用者213" initials="未" lastIdx="7" clrIdx="1"/>
  <p:cmAuthor id="489" name="未知的使用者214" initials="未" lastIdx="1" clrIdx="2"/>
  <p:cmAuthor id="490" name="未知的使用者215" initials="未" lastIdx="1" clrIdx="0"/>
  <p:cmAuthor id="491" name="未知的使用者216" initials="未" lastIdx="1" clrIdx="0"/>
  <p:cmAuthor id="492" name="未知的使用者217" initials="未" lastIdx="1" clrIdx="1"/>
  <p:cmAuthor id="493" name="未知的使用者218" initials="未" lastIdx="1" clrIdx="0"/>
  <p:cmAuthor id="494" name="未知的使用者219" initials="未" lastIdx="2" clrIdx="0"/>
  <p:cmAuthor id="495" name="未知的使用者220" initials="未" lastIdx="7" clrIdx="1"/>
  <p:cmAuthor id="496" name="未知的使用者152" initials="未" lastIdx="8" clrIdx="0"/>
  <p:cmAuthor id="497" name="未知的使用者153" initials="未" lastIdx="1" clrIdx="0"/>
  <p:cmAuthor id="498" name="未知的使用者154" initials="未" lastIdx="1" clrIdx="0"/>
  <p:cmAuthor id="499" name="未知的使用者156" initials="未" lastIdx="1" clrIdx="0"/>
  <p:cmAuthor id="500" name="未知的使用者157" initials="未" lastIdx="1" clrIdx="0"/>
  <p:cmAuthor id="501" name="未知的使用者161" initials="未" lastIdx="1" clrIdx="0"/>
  <p:cmAuthor id="502" name="未知的使用者151" initials="未" lastIdx="1" clrIdx="1"/>
  <p:cmAuthor id="503" name="未知的使用者129" initials="未" lastIdx="1" clrIdx="0"/>
  <p:cmAuthor id="504" name="未知的使用者130" initials="未" lastIdx="8" clrIdx="0"/>
  <p:cmAuthor id="505" name="未知的使用者131" initials="未" lastIdx="2" clrIdx="0"/>
  <p:cmAuthor id="506" name="未知的使用者132" initials="未" lastIdx="8" clrIdx="0"/>
  <p:cmAuthor id="507" name="未知的使用者164" initials="未" lastIdx="8" clrIdx="0"/>
  <p:cmAuthor id="508" name="未知的使用者172" initials="未" lastIdx="1" clrIdx="0"/>
  <p:cmAuthor id="509" name="未知的使用者174" initials="未" lastIdx="1" clrIdx="0"/>
  <p:cmAuthor id="510" name="未知的使用者176" initials="未" lastIdx="8" clrIdx="0"/>
  <p:cmAuthor id="511" name="未知的使用者247" initials="未" lastIdx="6" clrIdx="0"/>
  <p:cmAuthor id="512" name="未知的使用者249" initials="未" lastIdx="43" clrIdx="1"/>
  <p:cmAuthor id="513" name="未知的使用者250" initials="未" lastIdx="1" clrIdx="0"/>
  <p:cmAuthor id="514" name="未知的使用者251" initials="未" lastIdx="1" clrIdx="0"/>
  <p:cmAuthor id="515" name="未知的使用者246" initials="未" lastIdx="1" clrIdx="1"/>
  <p:cmAuthor id="516" name="未知的使用者224" initials="未" lastIdx="1" clrIdx="0"/>
  <p:cmAuthor id="517" name="未知的使用者252" initials="未" lastIdx="1" clrIdx="0"/>
  <p:cmAuthor id="518" name="未知的使用者253" initials="未" lastIdx="1" clrIdx="0"/>
  <p:cmAuthor id="519" name="未知的使用者254" initials="未" lastIdx="1" clrIdx="0"/>
  <p:cmAuthor id="520" name="未知的使用者255" initials="未" lastIdx="1" clrIdx="0"/>
  <p:cmAuthor id="521" name="未知的使用者226" initials="未" lastIdx="8" clrIdx="0"/>
  <p:cmAuthor id="522" name="未知的使用者227" initials="未" lastIdx="2" clrIdx="0"/>
  <p:cmAuthor id="523" name="未知的使用者270" initials="未" lastIdx="1" clrIdx="0"/>
  <p:cmAuthor id="524" name="未知的使用者228" initials="未" lastIdx="8" clrIdx="0"/>
  <p:cmAuthor id="525" name="未知的使用者229" initials="未" lastIdx="8" clrIdx="0"/>
  <p:cmAuthor id="526" name="未知的使用者230" initials="未" lastIdx="1" clrIdx="0"/>
  <p:cmAuthor id="527" name="未知的使用者231" initials="未" lastIdx="1" clrIdx="0"/>
  <p:cmAuthor id="528" name="未知的使用者256" initials="未" lastIdx="1" clrIdx="0"/>
  <p:cmAuthor id="529" name="未知的使用者233" initials="未" lastIdx="1" clrIdx="0"/>
  <p:cmAuthor id="530" name="未知的使用者234" initials="未" lastIdx="10" clrIdx="0"/>
  <p:cmAuthor id="531" name="未知的使用者235" initials="未" lastIdx="1" clrIdx="0"/>
  <p:cmAuthor id="532" name="未知的使用者236" initials="未" lastIdx="1" clrIdx="0"/>
  <p:cmAuthor id="533" name="未知的使用者257" initials="未" lastIdx="1" clrIdx="0"/>
  <p:cmAuthor id="534" name="未知的使用者237" initials="未" lastIdx="1" clrIdx="0"/>
  <p:cmAuthor id="535" name="未知的使用者238" initials="未" lastIdx="2" clrIdx="0"/>
  <p:cmAuthor id="536" name="未知的使用者239" initials="未" lastIdx="1" clrIdx="1"/>
  <p:cmAuthor id="537" name="未知的使用者240" initials="未" lastIdx="1" clrIdx="0"/>
  <p:cmAuthor id="538" name="未知的使用者241" initials="未" lastIdx="1" clrIdx="0"/>
  <p:cmAuthor id="539" name="未知的使用者242" initials="未" lastIdx="2" clrIdx="0"/>
  <p:cmAuthor id="540" name="未知的使用者243" initials="未" lastIdx="1" clrIdx="0"/>
  <p:cmAuthor id="541" name="未知的使用者258" initials="未" lastIdx="8" clrIdx="0"/>
  <p:cmAuthor id="542" name="未知的使用者259" initials="未" lastIdx="1" clrIdx="0"/>
  <p:cmAuthor id="543" name="未知的使用者260" initials="未" lastIdx="1" clrIdx="0"/>
  <p:cmAuthor id="544" name="未知的使用者261" initials="未" lastIdx="11" clrIdx="0"/>
  <p:cmAuthor id="545" name="未知的使用者262" initials="未" lastIdx="7" clrIdx="1"/>
  <p:cmAuthor id="546" name="未知的使用者263" initials="未" lastIdx="1" clrIdx="2"/>
  <p:cmAuthor id="547" name="未知的使用者264" initials="未" lastIdx="1" clrIdx="0"/>
  <p:cmAuthor id="548" name="未知的使用者265" initials="未" lastIdx="1" clrIdx="0"/>
  <p:cmAuthor id="549" name="未知的使用者266" initials="未" lastIdx="1" clrIdx="1"/>
  <p:cmAuthor id="550" name="未知的使用者267" initials="未" lastIdx="1" clrIdx="0"/>
  <p:cmAuthor id="551" name="未知的使用者268" initials="未" lastIdx="2" clrIdx="0"/>
  <p:cmAuthor id="552" name="未知的使用者269" initials="未" lastIdx="7" clrIdx="1"/>
  <p:cmAuthor id="555" name="lillian" initials="l" lastIdx="1" clrIdx="0"/>
  <p:cmAuthor id="556" name="未知用户197" initials="未" lastIdx="1" clrIdx="0"/>
  <p:cmAuthor id="210492767" name="jianyang" initials="j" lastIdx="1" clrIdx="7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296"/>
    <a:srgbClr val="004BB7"/>
    <a:srgbClr val="B9CFFF"/>
    <a:srgbClr val="F49700"/>
    <a:srgbClr val="063693"/>
    <a:srgbClr val="D9E0EF"/>
    <a:srgbClr val="F7F9F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1378"/>
    <p:restoredTop sz="94660"/>
  </p:normalViewPr>
  <p:slideViewPr>
    <p:cSldViewPr snapToGrid="0" showGuides="1">
      <p:cViewPr>
        <p:scale>
          <a:sx n="100" d="100"/>
          <a:sy n="100" d="100"/>
        </p:scale>
        <p:origin x="624" y="618"/>
      </p:cViewPr>
      <p:guideLst>
        <p:guide orient="horz" pos="2236"/>
        <p:guide pos="389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defRPr sz="1200" noProof="1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45A9740-218A-4910-97A1-C67796117A1F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defRPr sz="1200" noProof="1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46B2790-8E61-442F-BF58-38482A15EF57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186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1861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defRPr sz="1200" noProof="1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>
              <a:buNone/>
            </a:pPr>
            <a:fld id="{9A0DB2DC-4C9A-4742-B13C-FB6460FD3503}" type="slidenum">
              <a:rPr lang="zh-CN" altLang="en-US" sz="1200" strike="noStrike" noProof="1" dirty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107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131074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25" tIns="91425" rIns="91425" bIns="91425" anchor="t" anchorCtr="0"/>
          <a:p>
            <a:pPr lvl="0" eaLnBrk="1" hangingPunct="1"/>
            <a:endParaRPr lang="zh-CN" altLang="en-US" sz="24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172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201730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25" tIns="91425" rIns="91425" bIns="91425" anchor="t" anchorCtr="0"/>
          <a:p>
            <a:pPr lvl="0" eaLnBrk="1" hangingPunct="1"/>
            <a:endParaRPr lang="en-US" altLang="zh-CN" sz="24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82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205826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25" tIns="91425" rIns="91425" bIns="91425" anchor="t" anchorCtr="0"/>
          <a:p>
            <a:pPr lvl="0" eaLnBrk="1" hangingPunct="1"/>
            <a:endParaRPr lang="en-US" altLang="zh-CN" sz="24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99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2099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25" tIns="91425" rIns="91425" bIns="91425" anchor="t" anchorCtr="0"/>
          <a:p>
            <a:pPr lvl="0" eaLnBrk="1" hangingPunct="1"/>
            <a:endParaRPr lang="en-US" altLang="zh-CN" sz="24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462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154626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25" tIns="91425" rIns="91425" bIns="91425" anchor="t" anchorCtr="0"/>
          <a:p>
            <a:pPr lvl="0" eaLnBrk="1" hangingPunct="1"/>
            <a:endParaRPr lang="en-US" altLang="zh-CN" sz="24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691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166914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25" tIns="91425" rIns="91425" bIns="91425" anchor="t" anchorCtr="0"/>
          <a:p>
            <a:pPr lvl="0" eaLnBrk="1" hangingPunct="1"/>
            <a:endParaRPr lang="en-US" altLang="zh-CN" sz="24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510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175106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25" tIns="91425" rIns="91425" bIns="91425" anchor="t" anchorCtr="0"/>
          <a:p>
            <a:pPr lvl="0" eaLnBrk="1" hangingPunct="1"/>
            <a:endParaRPr lang="en-US" altLang="zh-CN" sz="24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920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17920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25" tIns="91425" rIns="91425" bIns="91425" anchor="t" anchorCtr="0"/>
          <a:p>
            <a:pPr lvl="0" eaLnBrk="1" hangingPunct="1"/>
            <a:endParaRPr lang="en-US" altLang="zh-CN" sz="24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534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185346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25" tIns="91425" rIns="91425" bIns="91425" anchor="t" anchorCtr="0"/>
          <a:p>
            <a:pPr lvl="0" eaLnBrk="1" hangingPunct="1"/>
            <a:endParaRPr lang="en-US" altLang="zh-CN" sz="24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739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187394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25" tIns="91425" rIns="91425" bIns="91425" anchor="t" anchorCtr="0"/>
          <a:p>
            <a:pPr lvl="0" eaLnBrk="1" hangingPunct="1"/>
            <a:endParaRPr lang="en-US" altLang="zh-CN" sz="24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558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195586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25" tIns="91425" rIns="91425" bIns="91425" anchor="t" anchorCtr="0"/>
          <a:p>
            <a:pPr lvl="0" eaLnBrk="1" hangingPunct="1"/>
            <a:endParaRPr lang="en-US" altLang="zh-CN" sz="24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968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19968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25" tIns="91425" rIns="91425" bIns="91425" anchor="t" anchorCtr="0"/>
          <a:p>
            <a:pPr lvl="0" eaLnBrk="1" hangingPunct="1"/>
            <a:endParaRPr lang="en-US" altLang="zh-CN" sz="24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png"/><Relationship Id="rId4" Type="http://schemas.openxmlformats.org/officeDocument/2006/relationships/image" Target="../media/image4.png"/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2.xml"/><Relationship Id="rId8" Type="http://schemas.openxmlformats.org/officeDocument/2006/relationships/image" Target="../media/image17.svg"/><Relationship Id="rId7" Type="http://schemas.openxmlformats.org/officeDocument/2006/relationships/image" Target="../media/image16.png"/><Relationship Id="rId6" Type="http://schemas.openxmlformats.org/officeDocument/2006/relationships/tags" Target="../tags/tag1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5.png"/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首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图片 2" descr="new logo_画板 1 副本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6263" y="533400"/>
            <a:ext cx="1828800" cy="433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5" descr="new logo_画板 1 副本 5"/>
          <p:cNvPicPr>
            <a:picLocks noChangeAspect="1"/>
          </p:cNvPicPr>
          <p:nvPr userDrawn="1"/>
        </p:nvPicPr>
        <p:blipFill>
          <a:blip r:embed="rId3"/>
          <a:srcRect l="4672" t="37073" r="-4672" b="33192"/>
          <a:stretch>
            <a:fillRect/>
          </a:stretch>
        </p:blipFill>
        <p:spPr>
          <a:xfrm>
            <a:off x="7569200" y="5881688"/>
            <a:ext cx="4540250" cy="579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图片 1"/>
          <p:cNvPicPr/>
          <p:nvPr userDrawn="1"/>
        </p:nvPicPr>
        <p:blipFill>
          <a:blip r:embed="rId4"/>
          <a:stretch>
            <a:fillRect/>
          </a:stretch>
        </p:blipFill>
        <p:spPr>
          <a:xfrm>
            <a:off x="-23812" y="-23812"/>
            <a:ext cx="12244387" cy="6905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图片 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88963" y="679450"/>
            <a:ext cx="6515100" cy="681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7" name="图片 5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9813925" y="6326188"/>
            <a:ext cx="1838325" cy="36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8" name="图片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90550" y="6411913"/>
            <a:ext cx="2124075" cy="1952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589621" y="2117725"/>
            <a:ext cx="9147022" cy="1082040"/>
          </a:xfrm>
        </p:spPr>
        <p:txBody>
          <a:bodyPr anchor="b">
            <a:noAutofit/>
          </a:bodyPr>
          <a:lstStyle>
            <a:lvl1pPr algn="l">
              <a:lnSpc>
                <a:spcPct val="130000"/>
              </a:lnSpc>
              <a:defRPr sz="4400">
                <a:solidFill>
                  <a:srgbClr val="004BB7"/>
                </a:solidFill>
                <a:effectLst/>
                <a:latin typeface="Noto Sans CJK SC Regular" panose="020B0500000000000000" charset="-122"/>
                <a:ea typeface="Noto Sans CJK SC Regular" panose="020B0500000000000000" charset="-122"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>
          <a:xfrm>
            <a:off x="575651" y="3416300"/>
            <a:ext cx="9147022" cy="942975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rgbClr val="004BB7"/>
                </a:solidFill>
                <a:effectLst/>
                <a:latin typeface="Noto Sans CJK SC Regular" panose="020B0500000000000000" charset="-122"/>
                <a:ea typeface="Noto Sans CJK SC Regular" panose="020B0500000000000000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base"/>
            <a:r>
              <a:rPr lang="zh-CN" altLang="en-US" strike="noStrike" noProof="1"/>
              <a:t>单击此处编辑母版副标题样式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transition/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图片 716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55063" y="5440363"/>
            <a:ext cx="3436937" cy="1427162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19460" name="图片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723438" y="303213"/>
            <a:ext cx="1838325" cy="368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结尾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8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-23812" y="-23812"/>
            <a:ext cx="12244387" cy="6905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09225" y="5389563"/>
            <a:ext cx="1330325" cy="1257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圆角矩形 2"/>
          <p:cNvSpPr/>
          <p:nvPr/>
        </p:nvSpPr>
        <p:spPr>
          <a:xfrm>
            <a:off x="4508500" y="5937250"/>
            <a:ext cx="3392488" cy="312738"/>
          </a:xfrm>
          <a:prstGeom prst="roundRect">
            <a:avLst>
              <a:gd name="adj" fmla="val 50000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486" name="图片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8963" y="679450"/>
            <a:ext cx="6515100" cy="681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7" name="图片 7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90550" y="6411913"/>
            <a:ext cx="2124075" cy="195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图片 7168" descr="pasted-image.pdf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53475" y="5440363"/>
            <a:ext cx="3440113" cy="1427162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21508" name="图片 94" descr="G:\崇启营\统信软件资料\统信logo主标识01 彩.png统信logo主标识01 彩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531475" y="377825"/>
            <a:ext cx="1231900" cy="512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02-应势而生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5" name="图片 14" descr="Group"/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811510" y="342265"/>
            <a:ext cx="1038860" cy="212090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>
            <p:custDataLst>
              <p:tags r:id="rId6"/>
            </p:custDataLst>
          </p:nvPr>
        </p:nvSpPr>
        <p:spPr>
          <a:xfrm>
            <a:off x="1082040" y="6490970"/>
            <a:ext cx="2860675" cy="27559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p>
            <a:pPr algn="di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500000000000000" charset="-122"/>
                <a:ea typeface="思源黑体 CN Normal" panose="020B0500000000000000" charset="-122"/>
                <a:cs typeface="思源黑体 CN Normal" panose="020B0500000000000000" charset="-122"/>
              </a:rPr>
              <a:t>中国操作系统领创者</a:t>
            </a:r>
            <a:r>
              <a:rPr lang="en-US" altLang="zh-CN" sz="10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500000000000000" charset="-122"/>
                <a:ea typeface="思源黑体 CN Normal" panose="020B0500000000000000" charset="-122"/>
                <a:cs typeface="思源黑体 CN Normal" panose="020B0500000000000000" charset="-122"/>
              </a:rPr>
              <a:t>  </a:t>
            </a:r>
            <a:r>
              <a:rPr lang="zh-CN" altLang="en-US" sz="1000">
                <a:solidFill>
                  <a:schemeClr val="tx1">
                    <a:lumMod val="50000"/>
                    <a:lumOff val="50000"/>
                  </a:schemeClr>
                </a:solidFill>
                <a:latin typeface="思源黑体 CN Normal" panose="020B0500000000000000" charset="-122"/>
                <a:ea typeface="思源黑体 CN Normal" panose="020B0500000000000000" charset="-122"/>
                <a:cs typeface="思源黑体 CN Normal" panose="020B0500000000000000" charset="-122"/>
              </a:rPr>
              <a:t>给世界更好的选择</a:t>
            </a:r>
            <a:endParaRPr lang="zh-CN" altLang="en-US" sz="1000">
              <a:solidFill>
                <a:schemeClr val="tx1">
                  <a:lumMod val="50000"/>
                  <a:lumOff val="50000"/>
                </a:schemeClr>
              </a:solidFill>
              <a:latin typeface="思源黑体 CN Normal" panose="020B0500000000000000" charset="-122"/>
              <a:ea typeface="思源黑体 CN Normal" panose="020B0500000000000000" charset="-122"/>
              <a:cs typeface="思源黑体 CN Normal" panose="020B0500000000000000" charset="-122"/>
            </a:endParaRPr>
          </a:p>
        </p:txBody>
      </p:sp>
      <p:pic>
        <p:nvPicPr>
          <p:cNvPr id="4" name="图片 3" descr="Frame"/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00355" y="6560820"/>
            <a:ext cx="660400" cy="143510"/>
          </a:xfrm>
          <a:prstGeom prst="rect">
            <a:avLst/>
          </a:prstGeom>
        </p:spPr>
      </p:pic>
      <p:cxnSp>
        <p:nvCxnSpPr>
          <p:cNvPr id="7" name="直接连接符 6"/>
          <p:cNvCxnSpPr/>
          <p:nvPr userDrawn="1">
            <p:custDataLst>
              <p:tags r:id="rId9"/>
            </p:custDataLst>
          </p:nvPr>
        </p:nvCxnSpPr>
        <p:spPr>
          <a:xfrm>
            <a:off x="309245" y="6452235"/>
            <a:ext cx="11573510" cy="0"/>
          </a:xfrm>
          <a:prstGeom prst="line">
            <a:avLst/>
          </a:prstGeom>
          <a:ln w="12700">
            <a:solidFill>
              <a:srgbClr val="202020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横排1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91544" y="1289"/>
            <a:ext cx="9656653" cy="907431"/>
          </a:xfrm>
          <a:prstGeom prst="rect">
            <a:avLst/>
          </a:prstGeom>
        </p:spPr>
        <p:txBody>
          <a:bodyPr anchor="ctr"/>
          <a:lstStyle>
            <a:lvl1pPr marL="0" indent="0" algn="r">
              <a:buFontTx/>
              <a:buNone/>
              <a:defRPr sz="3200">
                <a:solidFill>
                  <a:schemeClr val="bg1"/>
                </a:solidFill>
                <a:latin typeface="思源黑体 Medium" panose="020B0500000000000000" charset="-122"/>
                <a:ea typeface="思源黑体 Medium" panose="020B0500000000000000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837056" y="1434926"/>
            <a:ext cx="10528326" cy="49147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800">
                <a:solidFill>
                  <a:srgbClr val="0044D9"/>
                </a:solidFill>
                <a:latin typeface="思源黑体 Medium" panose="020B0500000000000000" charset="-122"/>
                <a:ea typeface="思源黑体 Medium" panose="020B0500000000000000" charset="-122"/>
              </a:defRPr>
            </a:lvl1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10" name="文本占位符 6"/>
          <p:cNvSpPr>
            <a:spLocks noGrp="1"/>
          </p:cNvSpPr>
          <p:nvPr>
            <p:ph type="body" sz="quarter" idx="11"/>
          </p:nvPr>
        </p:nvSpPr>
        <p:spPr>
          <a:xfrm>
            <a:off x="837056" y="2047879"/>
            <a:ext cx="10528326" cy="491474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panose="05000000000000000000" pitchFamily="2" charset="2"/>
              <a:buChar char="l"/>
              <a:defRPr sz="2400" b="0" i="0">
                <a:solidFill>
                  <a:srgbClr val="0044D9"/>
                </a:solidFill>
                <a:latin typeface="思源黑体 Medium" panose="020B0500000000000000" charset="-122"/>
                <a:ea typeface="思源黑体 Medium" panose="020B0500000000000000" charset="-122"/>
              </a:defRPr>
            </a:lvl1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12"/>
          </p:nvPr>
        </p:nvSpPr>
        <p:spPr>
          <a:xfrm>
            <a:off x="831850" y="2574290"/>
            <a:ext cx="10528300" cy="601345"/>
          </a:xfrm>
          <a:prstGeom prst="rect">
            <a:avLst/>
          </a:prstGeom>
        </p:spPr>
        <p:txBody>
          <a:bodyPr/>
          <a:lstStyle>
            <a:lvl1pPr marL="0" indent="0" algn="just">
              <a:buFontTx/>
              <a:buNone/>
              <a:defRPr sz="1600" b="0" i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charset="-122"/>
                <a:ea typeface="思源黑体" panose="020B0500000000000000" charset="-122"/>
              </a:defRPr>
            </a:lvl1pPr>
            <a:lvl2pPr marL="457200" indent="0">
              <a:buFontTx/>
              <a:buNone/>
              <a:defRPr sz="1600"/>
            </a:lvl2pPr>
            <a:lvl3pPr marL="914400" indent="0">
              <a:buFontTx/>
              <a:buNone/>
              <a:defRPr sz="1600"/>
            </a:lvl3pPr>
            <a:lvl4pPr marL="1371600" indent="0">
              <a:buFontTx/>
              <a:buNone/>
              <a:defRPr sz="1600"/>
            </a:lvl4pPr>
            <a:lvl5pPr marL="1828800" indent="0">
              <a:buFontTx/>
              <a:buNone/>
              <a:defRPr sz="1600"/>
            </a:lvl5pPr>
          </a:lstStyle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16" name="文本占位符 6"/>
          <p:cNvSpPr>
            <a:spLocks noGrp="1"/>
          </p:cNvSpPr>
          <p:nvPr>
            <p:ph type="body" sz="quarter" idx="14"/>
          </p:nvPr>
        </p:nvSpPr>
        <p:spPr>
          <a:xfrm>
            <a:off x="837056" y="3356391"/>
            <a:ext cx="10528326" cy="491474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panose="05000000000000000000" pitchFamily="2" charset="2"/>
              <a:buChar char="l"/>
              <a:defRPr sz="2400" b="0" i="0">
                <a:solidFill>
                  <a:srgbClr val="0044D9"/>
                </a:solidFill>
                <a:latin typeface="思源黑体 Medium" panose="020B0500000000000000" charset="-122"/>
                <a:ea typeface="思源黑体 Medium" panose="020B0500000000000000" charset="-122"/>
              </a:defRPr>
            </a:lvl1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17" name="文本占位符 13"/>
          <p:cNvSpPr>
            <a:spLocks noGrp="1"/>
          </p:cNvSpPr>
          <p:nvPr>
            <p:ph type="body" sz="quarter" idx="15"/>
          </p:nvPr>
        </p:nvSpPr>
        <p:spPr>
          <a:xfrm>
            <a:off x="831837" y="3882711"/>
            <a:ext cx="10528326" cy="822480"/>
          </a:xfrm>
          <a:prstGeom prst="rect">
            <a:avLst/>
          </a:prstGeom>
        </p:spPr>
        <p:txBody>
          <a:bodyPr/>
          <a:lstStyle>
            <a:lvl1pPr marL="0" indent="0" algn="just">
              <a:buFontTx/>
              <a:buNone/>
              <a:defRPr sz="1600" b="0" i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charset="-122"/>
                <a:ea typeface="思源黑体" panose="020B0500000000000000" charset="-122"/>
              </a:defRPr>
            </a:lvl1pPr>
            <a:lvl2pPr marL="457200" indent="0">
              <a:buFontTx/>
              <a:buNone/>
              <a:defRPr sz="1600"/>
            </a:lvl2pPr>
            <a:lvl3pPr marL="914400" indent="0">
              <a:buFontTx/>
              <a:buNone/>
              <a:defRPr sz="1600"/>
            </a:lvl3pPr>
            <a:lvl4pPr marL="1371600" indent="0">
              <a:buFontTx/>
              <a:buNone/>
              <a:defRPr sz="1600"/>
            </a:lvl4pPr>
            <a:lvl5pPr marL="1828800" indent="0">
              <a:buFontTx/>
              <a:buNone/>
              <a:defRPr sz="1600"/>
            </a:lvl5pPr>
          </a:lstStyle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3" name="文本占位符 6"/>
          <p:cNvSpPr>
            <a:spLocks noGrp="1"/>
          </p:cNvSpPr>
          <p:nvPr>
            <p:ph type="body" sz="quarter" idx="16"/>
          </p:nvPr>
        </p:nvSpPr>
        <p:spPr>
          <a:xfrm>
            <a:off x="837056" y="4869184"/>
            <a:ext cx="10528326" cy="491474"/>
          </a:xfrm>
          <a:prstGeom prst="rect">
            <a:avLst/>
          </a:prstGeom>
        </p:spPr>
        <p:txBody>
          <a:bodyPr/>
          <a:lstStyle>
            <a:lvl1pPr marL="342900" indent="-342900">
              <a:buFont typeface="Wingdings" panose="05000000000000000000" pitchFamily="2" charset="2"/>
              <a:buChar char="l"/>
              <a:defRPr sz="2400" b="0" i="0">
                <a:solidFill>
                  <a:srgbClr val="0044D9"/>
                </a:solidFill>
                <a:latin typeface="思源黑体 Medium" panose="020B0500000000000000" charset="-122"/>
                <a:ea typeface="思源黑体 Medium" panose="020B0500000000000000" charset="-122"/>
              </a:defRPr>
            </a:lvl1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7"/>
          </p:nvPr>
        </p:nvSpPr>
        <p:spPr>
          <a:xfrm>
            <a:off x="831850" y="5395595"/>
            <a:ext cx="10528300" cy="601345"/>
          </a:xfrm>
          <a:prstGeom prst="rect">
            <a:avLst/>
          </a:prstGeom>
        </p:spPr>
        <p:txBody>
          <a:bodyPr/>
          <a:lstStyle>
            <a:lvl1pPr marL="0" indent="0" algn="just">
              <a:buFontTx/>
              <a:buNone/>
              <a:defRPr sz="1600" b="0" i="0">
                <a:solidFill>
                  <a:schemeClr val="tx1">
                    <a:lumMod val="65000"/>
                    <a:lumOff val="35000"/>
                  </a:schemeClr>
                </a:solidFill>
                <a:latin typeface="思源黑体" panose="020B0500000000000000" charset="-122"/>
                <a:ea typeface="思源黑体" panose="020B0500000000000000" charset="-122"/>
              </a:defRPr>
            </a:lvl1pPr>
            <a:lvl2pPr marL="457200" indent="0">
              <a:buFontTx/>
              <a:buNone/>
              <a:defRPr sz="1600"/>
            </a:lvl2pPr>
            <a:lvl3pPr marL="914400" indent="0">
              <a:buFontTx/>
              <a:buNone/>
              <a:defRPr sz="1600"/>
            </a:lvl3pPr>
            <a:lvl4pPr marL="1371600" indent="0">
              <a:buFontTx/>
              <a:buNone/>
              <a:defRPr sz="1600"/>
            </a:lvl4pPr>
            <a:lvl5pPr marL="1828800" indent="0">
              <a:buFontTx/>
              <a:buNone/>
              <a:defRPr sz="1600"/>
            </a:lvl5pPr>
          </a:lstStyle>
          <a:p>
            <a:pPr marL="0" marR="0" lvl="0" indent="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空白 0">
    <p:bg>
      <p:bgPr>
        <a:blipFill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9910915" y="196924"/>
            <a:ext cx="2281084" cy="400236"/>
          </a:xfrm>
          <a:prstGeom prst="rect">
            <a:avLst/>
          </a:prstGeom>
          <a:solidFill>
            <a:schemeClr val="bg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9529" tIns="49529" rIns="49529" bIns="49529" numCol="1" spcCol="38100" rtlCol="0" anchor="ctr">
            <a:spAutoFit/>
          </a:bodyPr>
          <a:lstStyle/>
          <a:p>
            <a:pPr marL="0" marR="0" indent="0" algn="l" defTabSz="98996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95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 panose="020F0502020204030204"/>
            </a:endParaRPr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0"/>
          </p:nvPr>
        </p:nvSpPr>
        <p:spPr>
          <a:xfrm>
            <a:off x="11258114" y="6327487"/>
            <a:ext cx="317607" cy="323165"/>
          </a:xfrm>
        </p:spPr>
        <p:txBody>
          <a:bodyPr/>
          <a:lstStyle/>
          <a:p>
            <a:fld id="{86CB4B4D-7CA3-9044-876B-883B54F8677D}" type="slidenum">
              <a:rPr lang="en-US" altLang="zh-CN" smtClean="0"/>
            </a:fld>
            <a:endParaRPr lang="en-US" altLang="zh-CN"/>
          </a:p>
        </p:txBody>
      </p:sp>
      <p:sp>
        <p:nvSpPr>
          <p:cNvPr id="7" name="矩形 6"/>
          <p:cNvSpPr/>
          <p:nvPr userDrawn="1"/>
        </p:nvSpPr>
        <p:spPr>
          <a:xfrm>
            <a:off x="9910915" y="539461"/>
            <a:ext cx="2281084" cy="400236"/>
          </a:xfrm>
          <a:prstGeom prst="rect">
            <a:avLst/>
          </a:prstGeom>
          <a:solidFill>
            <a:schemeClr val="bg1"/>
          </a:solidFill>
          <a:ln w="12700" cap="flat">
            <a:noFill/>
            <a:prstDash val="solid"/>
            <a:miter lim="8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9529" tIns="49529" rIns="49529" bIns="49529" numCol="1" spcCol="38100" rtlCol="0" anchor="ctr">
            <a:spAutoFit/>
          </a:bodyPr>
          <a:lstStyle/>
          <a:p>
            <a:pPr marL="0" marR="0" indent="0" algn="l" defTabSz="989965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95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+mn-lt"/>
              <a:ea typeface="+mn-ea"/>
              <a:cs typeface="+mn-cs"/>
              <a:sym typeface="Calibri" panose="020F0502020204030204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209550" y="183191"/>
            <a:ext cx="2092960" cy="8279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8146415" y="111478"/>
            <a:ext cx="3726180" cy="485126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目录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628650" y="1997075"/>
            <a:ext cx="2881313" cy="0"/>
          </a:xfrm>
          <a:prstGeom prst="line">
            <a:avLst/>
          </a:prstGeom>
          <a:ln>
            <a:solidFill>
              <a:srgbClr val="004BB7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628650" y="3224213"/>
            <a:ext cx="2881313" cy="0"/>
          </a:xfrm>
          <a:prstGeom prst="line">
            <a:avLst/>
          </a:prstGeom>
          <a:ln>
            <a:solidFill>
              <a:srgbClr val="004BB7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1269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0550" y="6411913"/>
            <a:ext cx="2124075" cy="195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0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723438" y="303213"/>
            <a:ext cx="1838325" cy="36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1" name="图片 716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755063" y="5440363"/>
            <a:ext cx="3436937" cy="1427162"/>
          </a:xfrm>
          <a:prstGeom prst="rect">
            <a:avLst/>
          </a:prstGeom>
          <a:noFill/>
          <a:ln w="12700">
            <a:noFill/>
          </a:ln>
        </p:spPr>
      </p:pic>
    </p:spTree>
  </p:cSld>
  <p:clrMapOvr>
    <a:masterClrMapping/>
  </p:clrMapOvr>
  <p:transition/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小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图片 716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55063" y="5440363"/>
            <a:ext cx="3436937" cy="1427162"/>
          </a:xfrm>
          <a:prstGeom prst="rect">
            <a:avLst/>
          </a:prstGeom>
          <a:noFill/>
          <a:ln w="12700">
            <a:noFill/>
          </a:ln>
        </p:spPr>
      </p:pic>
      <p:cxnSp>
        <p:nvCxnSpPr>
          <p:cNvPr id="3" name="直接连接符 2"/>
          <p:cNvCxnSpPr/>
          <p:nvPr/>
        </p:nvCxnSpPr>
        <p:spPr>
          <a:xfrm>
            <a:off x="3643313" y="4129088"/>
            <a:ext cx="5402263" cy="0"/>
          </a:xfrm>
          <a:prstGeom prst="line">
            <a:avLst/>
          </a:prstGeom>
          <a:ln>
            <a:solidFill>
              <a:srgbClr val="004BB7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643313" y="2165350"/>
            <a:ext cx="5402263" cy="0"/>
          </a:xfrm>
          <a:prstGeom prst="line">
            <a:avLst/>
          </a:prstGeom>
          <a:ln>
            <a:solidFill>
              <a:srgbClr val="004BB7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2294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90550" y="6411913"/>
            <a:ext cx="2124075" cy="195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5" name="图片 3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723438" y="303213"/>
            <a:ext cx="1838325" cy="36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6" name="图片 9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240213" y="2768600"/>
            <a:ext cx="4205287" cy="60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列表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723438" y="303213"/>
            <a:ext cx="1838325" cy="36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图片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90550" y="6411913"/>
            <a:ext cx="2124075" cy="195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图片 716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755063" y="5440363"/>
            <a:ext cx="3436937" cy="1427162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90129" y="1353820"/>
            <a:ext cx="5183312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buFont typeface="Wingdings" panose="05000000000000000000" charset="0"/>
              <a:buChar char=""/>
              <a:def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3296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  <a:sym typeface="思源宋体" panose="02020400000000000000" pitchFamily="18" charset="-122"/>
              </a:defRPr>
            </a:lvl1pPr>
            <a:lvl2pPr>
              <a:lnSpc>
                <a:spcPct val="150000"/>
              </a:lnSpc>
              <a:buFont typeface="Wingdings" panose="05000000000000000000" charset="0"/>
              <a:buChar char=""/>
              <a:def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3296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  <a:sym typeface="思源宋体" panose="02020400000000000000" pitchFamily="18" charset="-122"/>
              </a:defRPr>
            </a:lvl2pPr>
            <a:lvl3pPr>
              <a:lnSpc>
                <a:spcPct val="150000"/>
              </a:lnSpc>
              <a:buFont typeface="Wingdings" panose="05000000000000000000" charset="0"/>
              <a:buChar char=""/>
              <a:def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3296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  <a:sym typeface="思源宋体" panose="02020400000000000000" pitchFamily="18" charset="-122"/>
              </a:defRPr>
            </a:lvl3pPr>
            <a:lvl4pPr>
              <a:lnSpc>
                <a:spcPct val="150000"/>
              </a:lnSpc>
              <a:buFont typeface="Wingdings" panose="05000000000000000000" charset="0"/>
              <a:buChar char=""/>
              <a:def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3296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  <a:sym typeface="思源宋体" panose="02020400000000000000" pitchFamily="18" charset="-122"/>
              </a:defRPr>
            </a:lvl4pPr>
            <a:lvl5pPr>
              <a:lnSpc>
                <a:spcPct val="150000"/>
              </a:lnSpc>
              <a:buFont typeface="Wingdings" panose="05000000000000000000" charset="0"/>
              <a:buChar char=""/>
              <a:def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3296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  <a:sym typeface="思源宋体" panose="02020400000000000000" pitchFamily="18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78647" y="1353820"/>
            <a:ext cx="5183312" cy="435133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Font typeface="Wingdings" panose="05000000000000000000" charset="0"/>
              <a:buChar char=""/>
              <a:def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3296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  <a:sym typeface="思源宋体" panose="02020400000000000000" pitchFamily="18" charset="-122"/>
              </a:defRPr>
            </a:lvl1pPr>
            <a:lvl2pPr>
              <a:lnSpc>
                <a:spcPct val="150000"/>
              </a:lnSpc>
              <a:buFont typeface="Wingdings" panose="05000000000000000000" charset="0"/>
              <a:buChar char=""/>
              <a:def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3296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  <a:sym typeface="思源宋体" panose="02020400000000000000" pitchFamily="18" charset="-122"/>
              </a:defRPr>
            </a:lvl2pPr>
            <a:lvl3pPr>
              <a:lnSpc>
                <a:spcPct val="150000"/>
              </a:lnSpc>
              <a:buFont typeface="Wingdings" panose="05000000000000000000" charset="0"/>
              <a:buChar char=""/>
              <a:def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3296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  <a:sym typeface="思源宋体" panose="02020400000000000000" pitchFamily="18" charset="-122"/>
              </a:defRPr>
            </a:lvl3pPr>
            <a:lvl4pPr>
              <a:lnSpc>
                <a:spcPct val="150000"/>
              </a:lnSpc>
              <a:buFont typeface="Wingdings" panose="05000000000000000000" charset="0"/>
              <a:buChar char=""/>
              <a:def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3296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  <a:sym typeface="思源宋体" panose="02020400000000000000" pitchFamily="18" charset="-122"/>
              </a:defRPr>
            </a:lvl4pPr>
            <a:lvl5pPr>
              <a:lnSpc>
                <a:spcPct val="150000"/>
              </a:lnSpc>
              <a:buFont typeface="Wingdings" panose="05000000000000000000" charset="0"/>
              <a:buChar char=""/>
              <a:def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3296"/>
                </a:solidFill>
                <a:effectLst/>
                <a:uLnTx/>
                <a:uFillTx/>
                <a:latin typeface="思源黑体 CN Regular" panose="020B0500000000000000" charset="-122"/>
                <a:ea typeface="思源黑体 CN Regular" panose="020B0500000000000000" charset="-122"/>
                <a:cs typeface="+mn-cs"/>
                <a:sym typeface="思源宋体" panose="02020400000000000000" pitchFamily="18" charset="-122"/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9915" y="313690"/>
            <a:ext cx="7084695" cy="389890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003296"/>
                </a:solidFill>
                <a:effectLst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/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三栏列表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图片 716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55063" y="5440363"/>
            <a:ext cx="3436937" cy="1427162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14340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90550" y="6411913"/>
            <a:ext cx="2124075" cy="195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图片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723438" y="303213"/>
            <a:ext cx="1838325" cy="368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90192" y="1442720"/>
            <a:ext cx="3353273" cy="4495165"/>
          </a:xfrm>
        </p:spPr>
        <p:txBody>
          <a:bodyPr/>
          <a:lstStyle>
            <a:lvl1pPr eaLnBrk="1" fontAlgn="auto" latinLnBrk="0" hangingPunct="1">
              <a:lnSpc>
                <a:spcPct val="130000"/>
              </a:lnSpc>
              <a:buSzPct val="80000"/>
              <a:buFont typeface="Wingdings" panose="05000000000000000000" charset="0"/>
              <a:buChar char=""/>
              <a:defRPr sz="2400">
                <a:solidFill>
                  <a:srgbClr val="003296"/>
                </a:solidFill>
                <a:latin typeface="Noto Sans CJK SC Regular" panose="020B0500000000000000" charset="-122"/>
                <a:ea typeface="Noto Sans CJK SC Regular" panose="020B0500000000000000" charset="-122"/>
              </a:defRPr>
            </a:lvl1pPr>
            <a:lvl2pPr eaLnBrk="1" fontAlgn="auto" latinLnBrk="0" hangingPunct="1">
              <a:lnSpc>
                <a:spcPct val="130000"/>
              </a:lnSpc>
              <a:buFont typeface="Wingdings" panose="05000000000000000000" charset="0"/>
              <a:buChar char=""/>
              <a:defRPr sz="2000">
                <a:solidFill>
                  <a:srgbClr val="003296"/>
                </a:solidFill>
                <a:latin typeface="Noto Sans CJK SC Regular" panose="020B0500000000000000" charset="-122"/>
                <a:ea typeface="Noto Sans CJK SC Regular" panose="020B0500000000000000" charset="-122"/>
              </a:defRPr>
            </a:lvl2pPr>
            <a:lvl3pPr marL="914400" indent="0" eaLnBrk="1" fontAlgn="auto" latinLnBrk="0" hangingPunct="1">
              <a:lnSpc>
                <a:spcPct val="100000"/>
              </a:lnSpc>
              <a:buNone/>
              <a:defRPr sz="1800"/>
            </a:lvl3pPr>
            <a:lvl4pPr marL="1371600" indent="0" eaLnBrk="1" fontAlgn="auto" latinLnBrk="0" hangingPunct="1">
              <a:lnSpc>
                <a:spcPct val="100000"/>
              </a:lnSpc>
              <a:buNone/>
              <a:defRPr sz="1600"/>
            </a:lvl4pPr>
            <a:lvl5pPr marL="1828800" indent="0" eaLnBrk="1" fontAlgn="auto" latinLnBrk="0" hangingPunct="1">
              <a:lnSpc>
                <a:spcPct val="100000"/>
              </a:lnSpc>
              <a:buNone/>
              <a:defRPr/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</p:txBody>
      </p:sp>
      <p:sp>
        <p:nvSpPr>
          <p:cNvPr id="8" name="内容占位符 7"/>
          <p:cNvSpPr>
            <a:spLocks noGrp="1"/>
          </p:cNvSpPr>
          <p:nvPr>
            <p:ph sz="half" idx="13"/>
          </p:nvPr>
        </p:nvSpPr>
        <p:spPr>
          <a:xfrm>
            <a:off x="4419791" y="1442720"/>
            <a:ext cx="3353273" cy="4495165"/>
          </a:xfrm>
        </p:spPr>
        <p:txBody>
          <a:bodyPr/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buClrTx/>
              <a:buSzPct val="80000"/>
              <a:buFont typeface="Wingdings" panose="05000000000000000000" charset="0"/>
              <a:buChar char=""/>
              <a:defRPr kumimoji="0" lang="zh-CN" altLang="en-US" sz="2400" b="0" i="0" u="none" strike="noStrike" kern="1200" cap="none" spc="0" normalizeH="0" baseline="0" noProof="1" smtClean="0">
                <a:solidFill>
                  <a:srgbClr val="003296"/>
                </a:solidFill>
                <a:latin typeface="Noto Sans CJK SC Regular" panose="020B0500000000000000" charset="-122"/>
                <a:ea typeface="Noto Sans CJK SC Regular" panose="020B0500000000000000" charset="-122"/>
                <a:cs typeface="+mn-cs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buClrTx/>
              <a:buSzPct val="80000"/>
              <a:buFont typeface="Wingdings" panose="05000000000000000000" charset="0"/>
              <a:buChar char=""/>
              <a:defRPr kumimoji="0" lang="zh-CN" altLang="en-US" sz="2000" b="0" i="0" u="none" strike="noStrike" kern="1200" cap="none" spc="0" normalizeH="0" baseline="0" noProof="1" smtClean="0">
                <a:solidFill>
                  <a:srgbClr val="003296"/>
                </a:solidFill>
                <a:latin typeface="Noto Sans CJK SC Regular" panose="020B0500000000000000" charset="-122"/>
                <a:ea typeface="Noto Sans CJK SC Regular" panose="020B0500000000000000" charset="-122"/>
                <a:cs typeface="+mn-cs"/>
              </a:defRPr>
            </a:lvl2pPr>
            <a:lvl3pPr marL="914400" indent="0" eaLnBrk="1" fontAlgn="auto" latinLnBrk="0" hangingPunct="1">
              <a:lnSpc>
                <a:spcPct val="100000"/>
              </a:lnSpc>
              <a:buNone/>
              <a:defRPr sz="1800"/>
            </a:lvl3pPr>
            <a:lvl4pPr marL="1371600" indent="0" eaLnBrk="1" fontAlgn="auto" latinLnBrk="0" hangingPunct="1">
              <a:lnSpc>
                <a:spcPct val="100000"/>
              </a:lnSpc>
              <a:buNone/>
              <a:defRPr sz="1600"/>
            </a:lvl4pPr>
            <a:lvl5pPr marL="1828800" indent="0" eaLnBrk="1" fontAlgn="auto" latinLnBrk="0" hangingPunct="1">
              <a:lnSpc>
                <a:spcPct val="100000"/>
              </a:lnSpc>
              <a:buNone/>
              <a:defRPr/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</p:txBody>
      </p:sp>
      <p:sp>
        <p:nvSpPr>
          <p:cNvPr id="9" name="内容占位符 8"/>
          <p:cNvSpPr>
            <a:spLocks noGrp="1"/>
          </p:cNvSpPr>
          <p:nvPr>
            <p:ph sz="half" idx="23"/>
          </p:nvPr>
        </p:nvSpPr>
        <p:spPr>
          <a:xfrm>
            <a:off x="8149694" y="1442720"/>
            <a:ext cx="3353273" cy="4495165"/>
          </a:xfrm>
        </p:spPr>
        <p:txBody>
          <a:bodyPr/>
          <a:lstStyle>
            <a:lvl1pPr marR="0" lvl="0" indent="-22860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buClrTx/>
              <a:buSzPct val="80000"/>
              <a:buFont typeface="Wingdings" panose="05000000000000000000" charset="0"/>
              <a:buChar char=""/>
              <a:defRPr kumimoji="0" lang="zh-CN" altLang="en-US" sz="2400" b="0" i="0" u="none" strike="noStrike" kern="1200" cap="none" spc="0" normalizeH="0" baseline="0" noProof="1" smtClean="0">
                <a:solidFill>
                  <a:srgbClr val="003296"/>
                </a:solidFill>
                <a:latin typeface="Noto Sans CJK SC Regular" panose="020B0500000000000000" charset="-122"/>
                <a:ea typeface="Noto Sans CJK SC Regular" panose="020B0500000000000000" charset="-122"/>
                <a:cs typeface="+mn-cs"/>
              </a:defRPr>
            </a:lvl1pPr>
            <a:lvl2pPr marR="0" lvl="1" indent="-22860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buClrTx/>
              <a:buSzPct val="80000"/>
              <a:buFont typeface="Wingdings" panose="05000000000000000000" charset="0"/>
              <a:buChar char=""/>
              <a:defRPr kumimoji="0" lang="zh-CN" altLang="en-US" sz="2000" b="0" i="0" u="none" strike="noStrike" kern="1200" cap="none" spc="0" normalizeH="0" baseline="0" noProof="1" smtClean="0">
                <a:solidFill>
                  <a:srgbClr val="003296"/>
                </a:solidFill>
                <a:latin typeface="Noto Sans CJK SC Regular" panose="020B0500000000000000" charset="-122"/>
                <a:ea typeface="Noto Sans CJK SC Regular" panose="020B0500000000000000" charset="-122"/>
                <a:cs typeface="+mn-cs"/>
              </a:defRPr>
            </a:lvl2pPr>
            <a:lvl3pPr marL="914400" indent="0" eaLnBrk="1" fontAlgn="auto" latinLnBrk="0" hangingPunct="1">
              <a:lnSpc>
                <a:spcPct val="100000"/>
              </a:lnSpc>
              <a:buNone/>
              <a:defRPr sz="1800"/>
            </a:lvl3pPr>
            <a:lvl4pPr marL="1371600" indent="0" eaLnBrk="1" fontAlgn="auto" latinLnBrk="0" hangingPunct="1">
              <a:lnSpc>
                <a:spcPct val="100000"/>
              </a:lnSpc>
              <a:buNone/>
              <a:defRPr sz="1600"/>
            </a:lvl4pPr>
            <a:lvl5pPr marL="1828800" indent="0" eaLnBrk="1" fontAlgn="auto" latinLnBrk="0" hangingPunct="1">
              <a:lnSpc>
                <a:spcPct val="100000"/>
              </a:lnSpc>
              <a:buNone/>
              <a:defRPr/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589915" y="313690"/>
            <a:ext cx="7084695" cy="389890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003296"/>
                </a:solidFill>
                <a:effectLst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/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栏展示及简介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龙芯…"/>
          <p:cNvSpPr/>
          <p:nvPr/>
        </p:nvSpPr>
        <p:spPr>
          <a:xfrm>
            <a:off x="963613" y="4210050"/>
            <a:ext cx="2944813" cy="1724025"/>
          </a:xfrm>
          <a:prstGeom prst="roundRect">
            <a:avLst>
              <a:gd name="adj" fmla="val 11206"/>
            </a:avLst>
          </a:prstGeom>
          <a:solidFill>
            <a:srgbClr val="00329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龙芯…"/>
          <p:cNvSpPr/>
          <p:nvPr/>
        </p:nvSpPr>
        <p:spPr>
          <a:xfrm>
            <a:off x="8375650" y="4210050"/>
            <a:ext cx="2944813" cy="1724025"/>
          </a:xfrm>
          <a:prstGeom prst="roundRect">
            <a:avLst>
              <a:gd name="adj" fmla="val 11206"/>
            </a:avLst>
          </a:prstGeom>
          <a:solidFill>
            <a:srgbClr val="00329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Noto Sans CJK SC" panose="020B0500000000000000" charset="-122"/>
              <a:ea typeface="Noto Sans CJK SC" panose="020B0500000000000000" charset="-122"/>
              <a:cs typeface="Noto Sans CJK SC" panose="020B0500000000000000" charset="-122"/>
              <a:sym typeface="+mn-ea"/>
            </a:endParaRPr>
          </a:p>
        </p:txBody>
      </p:sp>
      <p:sp>
        <p:nvSpPr>
          <p:cNvPr id="8" name="龙芯…"/>
          <p:cNvSpPr/>
          <p:nvPr/>
        </p:nvSpPr>
        <p:spPr>
          <a:xfrm>
            <a:off x="4670425" y="4210050"/>
            <a:ext cx="2944813" cy="1724025"/>
          </a:xfrm>
          <a:prstGeom prst="roundRect">
            <a:avLst>
              <a:gd name="adj" fmla="val 11206"/>
            </a:avLst>
          </a:prstGeom>
          <a:solidFill>
            <a:srgbClr val="00329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2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Noto Sans CJK SC" panose="020B0500000000000000" charset="-122"/>
              <a:ea typeface="Noto Sans CJK SC" panose="020B0500000000000000" charset="-122"/>
              <a:cs typeface="Noto Sans CJK SC" panose="020B0500000000000000" charset="-122"/>
              <a:sym typeface="+mn-ea"/>
            </a:endParaRPr>
          </a:p>
        </p:txBody>
      </p:sp>
      <p:pic>
        <p:nvPicPr>
          <p:cNvPr id="15366" name="图片 716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55063" y="5440363"/>
            <a:ext cx="3436937" cy="1427162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15367" name="图片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90550" y="6411913"/>
            <a:ext cx="2124075" cy="195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8" name="图片 1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723438" y="303213"/>
            <a:ext cx="1838325" cy="368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" name="文本占位符 29"/>
          <p:cNvSpPr>
            <a:spLocks noGrp="1"/>
          </p:cNvSpPr>
          <p:nvPr>
            <p:ph type="body" idx="19"/>
          </p:nvPr>
        </p:nvSpPr>
        <p:spPr>
          <a:xfrm>
            <a:off x="781308" y="3336290"/>
            <a:ext cx="3309443" cy="779145"/>
          </a:xfrm>
        </p:spPr>
        <p:txBody>
          <a:bodyPr lIns="71755" tIns="71755" rIns="71755" bIns="71755"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  <a:latin typeface="Noto Sans CJK SC" panose="020B0500000000000000" charset="-122"/>
                <a:ea typeface="Noto Sans CJK SC" panose="020B0500000000000000" charset="-122"/>
                <a:cs typeface="Noto Sans CJK SC" panose="020B0500000000000000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>
                <a:sym typeface="+mn-ea"/>
              </a:rPr>
              <a:t>单击此处编辑母版文本样式</a:t>
            </a:r>
            <a:endParaRPr lang="zh-CN" altLang="en-US" strike="noStrike" noProof="1">
              <a:sym typeface="+mn-ea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21"/>
          </p:nvPr>
        </p:nvSpPr>
        <p:spPr>
          <a:xfrm>
            <a:off x="4488393" y="3336290"/>
            <a:ext cx="3308173" cy="779145"/>
          </a:xfrm>
        </p:spPr>
        <p:txBody>
          <a:bodyPr lIns="71755" tIns="71755" rIns="71755" bIns="71755"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  <a:latin typeface="Noto Sans CJK SC" panose="020B0500000000000000" charset="-122"/>
                <a:ea typeface="Noto Sans CJK SC" panose="020B0500000000000000" charset="-122"/>
                <a:cs typeface="Noto Sans CJK SC" panose="020B0500000000000000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>
                <a:sym typeface="+mn-ea"/>
              </a:rPr>
              <a:t>单击此处编辑母版文本样式</a:t>
            </a:r>
            <a:endParaRPr lang="zh-CN" altLang="en-US" strike="noStrike"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idx="22"/>
          </p:nvPr>
        </p:nvSpPr>
        <p:spPr>
          <a:xfrm>
            <a:off x="8192301" y="3336290"/>
            <a:ext cx="3311984" cy="779145"/>
          </a:xfrm>
        </p:spPr>
        <p:txBody>
          <a:bodyPr lIns="71755" tIns="71755" rIns="71755" bIns="71755"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  <a:latin typeface="Noto Sans CJK SC" panose="020B0500000000000000" charset="-122"/>
                <a:ea typeface="Noto Sans CJK SC" panose="020B0500000000000000" charset="-122"/>
                <a:cs typeface="Noto Sans CJK SC" panose="020B0500000000000000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>
                <a:sym typeface="+mn-ea"/>
              </a:rPr>
              <a:t>单击此处编辑母版文本样式</a:t>
            </a:r>
            <a:endParaRPr lang="zh-CN" altLang="en-US" strike="noStrike" noProof="1">
              <a:sym typeface="+mn-ea"/>
            </a:endParaRPr>
          </a:p>
        </p:txBody>
      </p:sp>
      <p:sp>
        <p:nvSpPr>
          <p:cNvPr id="13" name="文本占位符 12"/>
          <p:cNvSpPr>
            <a:spLocks noGrp="1"/>
          </p:cNvSpPr>
          <p:nvPr>
            <p:ph type="body" idx="15"/>
          </p:nvPr>
        </p:nvSpPr>
        <p:spPr>
          <a:xfrm>
            <a:off x="1007443" y="4371975"/>
            <a:ext cx="2770785" cy="1562100"/>
          </a:xfrm>
          <a:noFill/>
        </p:spPr>
        <p:txBody>
          <a:bodyPr lIns="71755" tIns="71755" rIns="71755" bIns="71755">
            <a:noAutofit/>
          </a:bodyPr>
          <a:lstStyle>
            <a:lvl1pPr marL="0" indent="0" algn="l" eaLnBrk="1" fontAlgn="auto" latinLnBrk="0" hangingPunct="1">
              <a:lnSpc>
                <a:spcPct val="130000"/>
              </a:lnSpc>
              <a:buNone/>
              <a:defRPr sz="1800">
                <a:solidFill>
                  <a:srgbClr val="F5F4F4"/>
                </a:solidFill>
                <a:latin typeface="Noto Sans CJK SC" panose="020B0500000000000000" charset="-122"/>
                <a:ea typeface="Noto Sans CJK SC" panose="020B0500000000000000" charset="-122"/>
                <a:cs typeface="Noto Sans CJK SC" panose="020B0500000000000000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22" name="文本占位符 21"/>
          <p:cNvSpPr>
            <a:spLocks noGrp="1"/>
          </p:cNvSpPr>
          <p:nvPr>
            <p:ph type="body" idx="26"/>
          </p:nvPr>
        </p:nvSpPr>
        <p:spPr>
          <a:xfrm>
            <a:off x="8441303" y="4305300"/>
            <a:ext cx="2813980" cy="1562100"/>
          </a:xfrm>
        </p:spPr>
        <p:txBody>
          <a:bodyPr lIns="71755" tIns="71755" rIns="71755" bIns="71755">
            <a:noAutofit/>
          </a:bodyPr>
          <a:lstStyle>
            <a:lvl1pPr marL="0" indent="0" algn="l" eaLnBrk="1" fontAlgn="auto" latinLnBrk="0" hangingPunct="1">
              <a:lnSpc>
                <a:spcPct val="130000"/>
              </a:lnSpc>
              <a:buNone/>
              <a:defRPr sz="1800">
                <a:solidFill>
                  <a:srgbClr val="F5F4F4"/>
                </a:solidFill>
                <a:latin typeface="Noto Sans CJK SC" panose="020B0500000000000000" charset="-122"/>
                <a:ea typeface="Noto Sans CJK SC" panose="020B0500000000000000" charset="-122"/>
                <a:cs typeface="Noto Sans CJK SC" panose="020B0500000000000000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29" name="文本占位符 28"/>
          <p:cNvSpPr>
            <a:spLocks noGrp="1"/>
          </p:cNvSpPr>
          <p:nvPr>
            <p:ph type="body" idx="27"/>
          </p:nvPr>
        </p:nvSpPr>
        <p:spPr>
          <a:xfrm>
            <a:off x="4751370" y="4305300"/>
            <a:ext cx="2782219" cy="1562100"/>
          </a:xfrm>
        </p:spPr>
        <p:txBody>
          <a:bodyPr lIns="71755" tIns="71755" rIns="71755" bIns="71755">
            <a:noAutofit/>
          </a:bodyPr>
          <a:lstStyle>
            <a:lvl1pPr marL="0" indent="0" algn="l" eaLnBrk="1" fontAlgn="auto" latinLnBrk="0" hangingPunct="1">
              <a:lnSpc>
                <a:spcPct val="130000"/>
              </a:lnSpc>
              <a:buNone/>
              <a:defRPr sz="1800">
                <a:solidFill>
                  <a:srgbClr val="F5F4F4"/>
                </a:solidFill>
                <a:latin typeface="Noto Sans CJK SC Regular" panose="020B0500000000000000" charset="-122"/>
                <a:ea typeface="Noto Sans CJK SC Regular" panose="020B0500000000000000" charset="-122"/>
                <a:cs typeface="Noto Sans CJK SC" panose="020B0500000000000000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2" name="图片占位符 1"/>
          <p:cNvSpPr>
            <a:spLocks noGrp="1"/>
          </p:cNvSpPr>
          <p:nvPr>
            <p:ph type="pic" idx="1"/>
          </p:nvPr>
        </p:nvSpPr>
        <p:spPr>
          <a:xfrm>
            <a:off x="1739205" y="1848485"/>
            <a:ext cx="1393650" cy="1225550"/>
          </a:xfrm>
          <a:ln w="50800" cap="rnd" cmpd="sng">
            <a:noFill/>
            <a:round/>
          </a:ln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1600">
                <a:solidFill>
                  <a:schemeClr val="bg1">
                    <a:lumMod val="50000"/>
                  </a:schemeClr>
                </a:solidFill>
                <a:latin typeface="Noto Sans CJK SC Regular" panose="020B0500000000000000" charset="-122"/>
                <a:ea typeface="Noto Sans CJK SC Regular" panose="020B0500000000000000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Noto Sans CJK SC Regular" panose="020B0500000000000000" charset="-122"/>
              <a:ea typeface="Noto Sans CJK SC Regular" panose="020B0500000000000000" charset="-122"/>
              <a:cs typeface="+mn-cs"/>
            </a:endParaRPr>
          </a:p>
        </p:txBody>
      </p:sp>
      <p:sp>
        <p:nvSpPr>
          <p:cNvPr id="5" name="图片占位符 4"/>
          <p:cNvSpPr>
            <a:spLocks noGrp="1"/>
          </p:cNvSpPr>
          <p:nvPr>
            <p:ph type="pic" idx="28"/>
          </p:nvPr>
        </p:nvSpPr>
        <p:spPr>
          <a:xfrm>
            <a:off x="5445654" y="1848485"/>
            <a:ext cx="1393650" cy="1225550"/>
          </a:xfrm>
          <a:ln w="50800" cap="rnd" cmpd="sng">
            <a:noFill/>
            <a:round/>
          </a:ln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1600">
                <a:solidFill>
                  <a:schemeClr val="bg1">
                    <a:lumMod val="50000"/>
                  </a:schemeClr>
                </a:solidFill>
                <a:latin typeface="Noto Sans CJK SC Regular" panose="020B0500000000000000" charset="-122"/>
                <a:ea typeface="Noto Sans CJK SC Regular" panose="020B0500000000000000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Noto Sans CJK SC Regular" panose="020B0500000000000000" charset="-122"/>
              <a:ea typeface="Noto Sans CJK SC Regular" panose="020B0500000000000000" charset="-122"/>
              <a:cs typeface="+mn-cs"/>
            </a:endParaRPr>
          </a:p>
        </p:txBody>
      </p:sp>
      <p:sp>
        <p:nvSpPr>
          <p:cNvPr id="16" name="图片占位符 15"/>
          <p:cNvSpPr>
            <a:spLocks noGrp="1"/>
          </p:cNvSpPr>
          <p:nvPr>
            <p:ph type="pic" idx="29"/>
          </p:nvPr>
        </p:nvSpPr>
        <p:spPr>
          <a:xfrm>
            <a:off x="9151468" y="1848485"/>
            <a:ext cx="1393650" cy="1225550"/>
          </a:xfrm>
          <a:ln w="50800" cap="rnd" cmpd="sng">
            <a:noFill/>
            <a:round/>
          </a:ln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1600">
                <a:solidFill>
                  <a:schemeClr val="bg1">
                    <a:lumMod val="50000"/>
                  </a:schemeClr>
                </a:solidFill>
                <a:latin typeface="Noto Sans CJK SC Regular" panose="020B0500000000000000" charset="-122"/>
                <a:ea typeface="Noto Sans CJK SC Regular" panose="020B0500000000000000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Noto Sans CJK SC Regular" panose="020B0500000000000000" charset="-122"/>
              <a:ea typeface="Noto Sans CJK SC Regular" panose="020B0500000000000000" charset="-122"/>
              <a:cs typeface="+mn-cs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589915" y="313690"/>
            <a:ext cx="7084695" cy="389890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004BB7"/>
                </a:solidFill>
                <a:effectLst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/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人物介绍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龙芯…"/>
          <p:cNvSpPr/>
          <p:nvPr/>
        </p:nvSpPr>
        <p:spPr>
          <a:xfrm>
            <a:off x="1727200" y="5191125"/>
            <a:ext cx="2836863" cy="466725"/>
          </a:xfrm>
          <a:prstGeom prst="roundRect">
            <a:avLst>
              <a:gd name="adj" fmla="val 24941"/>
            </a:avLst>
          </a:prstGeom>
          <a:solidFill>
            <a:srgbClr val="00329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Noto Sans CJK SC Regular" panose="020B0500000000000000" charset="-122"/>
              <a:ea typeface="Noto Sans CJK SC Regular" panose="020B0500000000000000" charset="-122"/>
              <a:cs typeface="Noto Sans CJK SC Regular" panose="020B0500000000000000" charset="-122"/>
              <a:sym typeface="+mn-ea"/>
            </a:endParaRPr>
          </a:p>
        </p:txBody>
      </p:sp>
      <p:pic>
        <p:nvPicPr>
          <p:cNvPr id="16388" name="图片 716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55063" y="5440363"/>
            <a:ext cx="3436937" cy="1427162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16389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90550" y="6411913"/>
            <a:ext cx="2124075" cy="195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图片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723438" y="303213"/>
            <a:ext cx="1838325" cy="368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文本占位符 21"/>
          <p:cNvSpPr>
            <a:spLocks noGrp="1"/>
          </p:cNvSpPr>
          <p:nvPr>
            <p:ph type="body" idx="1"/>
          </p:nvPr>
        </p:nvSpPr>
        <p:spPr>
          <a:xfrm>
            <a:off x="5585460" y="1515110"/>
            <a:ext cx="5302250" cy="680720"/>
          </a:xfrm>
        </p:spPr>
        <p:txBody>
          <a:bodyPr lIns="107950" tIns="71755" rIns="107950" bIns="71755">
            <a:noAutofit/>
          </a:bodyPr>
          <a:lstStyle>
            <a:lvl1pPr marL="0" indent="0" algn="l">
              <a:buNone/>
              <a:defRPr sz="2400">
                <a:solidFill>
                  <a:schemeClr val="bg1">
                    <a:lumMod val="50000"/>
                  </a:schemeClr>
                </a:solidFill>
                <a:latin typeface="Noto Sans CJK SC" panose="020B0500000000000000" charset="-122"/>
                <a:ea typeface="Noto Sans CJK SC" panose="020B0500000000000000" charset="-122"/>
                <a:cs typeface="Noto Sans CJK SC" panose="020B0500000000000000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8" name="文本占位符 7"/>
          <p:cNvSpPr>
            <a:spLocks noGrp="1"/>
          </p:cNvSpPr>
          <p:nvPr>
            <p:ph type="body" idx="21"/>
          </p:nvPr>
        </p:nvSpPr>
        <p:spPr>
          <a:xfrm>
            <a:off x="5585460" y="2494280"/>
            <a:ext cx="5302250" cy="3162935"/>
          </a:xfrm>
        </p:spPr>
        <p:txBody>
          <a:bodyPr lIns="107950" tIns="71755" rIns="107950" bIns="71755">
            <a:noAutofit/>
          </a:bodyPr>
          <a:lstStyle>
            <a:lvl1pPr marL="0" indent="0" algn="l" eaLnBrk="1" fontAlgn="auto" latinLnBrk="0" hangingPunct="1">
              <a:lnSpc>
                <a:spcPct val="130000"/>
              </a:lnSpc>
              <a:buFont typeface="Arial" panose="020B0604020202020204" pitchFamily="34" charset="0"/>
              <a:buNone/>
              <a:defRPr sz="2000">
                <a:solidFill>
                  <a:schemeClr val="bg1">
                    <a:lumMod val="50000"/>
                  </a:schemeClr>
                </a:solidFill>
                <a:latin typeface="Noto Sans CJK SC" panose="020B0500000000000000" charset="-122"/>
                <a:ea typeface="Noto Sans CJK SC" panose="020B0500000000000000" charset="-122"/>
                <a:cs typeface="Noto Sans CJK SC" panose="020B0500000000000000" charset="-122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13" name="图片占位符 12"/>
          <p:cNvSpPr>
            <a:spLocks noGrp="1"/>
          </p:cNvSpPr>
          <p:nvPr>
            <p:ph type="pic" idx="24"/>
          </p:nvPr>
        </p:nvSpPr>
        <p:spPr>
          <a:xfrm>
            <a:off x="1300243" y="1515110"/>
            <a:ext cx="3689934" cy="3244215"/>
          </a:xfrm>
          <a:ln w="50800" cap="rnd" cmpd="sng">
            <a:solidFill>
              <a:schemeClr val="accent1">
                <a:lumMod val="40000"/>
                <a:lumOff val="60000"/>
                <a:alpha val="30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1600">
                <a:solidFill>
                  <a:schemeClr val="bg1">
                    <a:lumMod val="50000"/>
                  </a:schemeClr>
                </a:solidFill>
                <a:latin typeface="Noto Sans CJK SC Regular" panose="020B0500000000000000" charset="-122"/>
                <a:ea typeface="Noto Sans CJK SC Regular" panose="020B0500000000000000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endParaRPr kumimoji="0" lang="zh-CN" altLang="en-US" sz="1600" b="0" i="0" u="none" strike="noStrike" kern="1200" cap="none" spc="0" normalizeH="0" baseline="0" noProof="1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Noto Sans CJK SC Regular" panose="020B0500000000000000" charset="-122"/>
              <a:ea typeface="Noto Sans CJK SC Regular" panose="020B0500000000000000" charset="-122"/>
              <a:cs typeface="+mn-cs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589915" y="313690"/>
            <a:ext cx="7084695" cy="389890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003296"/>
                </a:solidFill>
                <a:effectLst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/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图片 716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55063" y="5440363"/>
            <a:ext cx="3436937" cy="1427162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17412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90550" y="6411913"/>
            <a:ext cx="2124075" cy="195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图片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723438" y="303213"/>
            <a:ext cx="1838325" cy="368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589915" y="1249680"/>
            <a:ext cx="10887710" cy="4927600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sz="2400">
                <a:solidFill>
                  <a:srgbClr val="003296"/>
                </a:solidFill>
              </a:defRPr>
            </a:lvl1pPr>
            <a:lvl2pPr>
              <a:defRPr sz="2000">
                <a:solidFill>
                  <a:srgbClr val="003296"/>
                </a:solidFill>
              </a:defRPr>
            </a:lvl2pPr>
            <a:lvl3pPr>
              <a:defRPr sz="1800">
                <a:solidFill>
                  <a:srgbClr val="003296"/>
                </a:solidFill>
              </a:defRPr>
            </a:lvl3pPr>
            <a:lvl4pPr>
              <a:defRPr sz="1600">
                <a:solidFill>
                  <a:srgbClr val="003296"/>
                </a:solidFill>
              </a:defRPr>
            </a:lvl4pPr>
            <a:lvl5pPr>
              <a:defRPr sz="1600">
                <a:solidFill>
                  <a:srgbClr val="003296"/>
                </a:solidFill>
              </a:defRPr>
            </a:lvl5pPr>
          </a:lstStyle>
          <a:p>
            <a:pPr lvl="0" fontAlgn="base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base"/>
            <a:r>
              <a:rPr lang="zh-CN" altLang="en-US" strike="noStrike" noProof="1"/>
              <a:t>二级</a:t>
            </a:r>
            <a:endParaRPr lang="zh-CN" altLang="en-US" strike="noStrike" noProof="1"/>
          </a:p>
          <a:p>
            <a:pPr lvl="2" fontAlgn="base"/>
            <a:r>
              <a:rPr lang="zh-CN" altLang="en-US" strike="noStrike" noProof="1"/>
              <a:t>三级</a:t>
            </a:r>
            <a:endParaRPr lang="zh-CN" altLang="en-US" strike="noStrike" noProof="1"/>
          </a:p>
          <a:p>
            <a:pPr lvl="3" fontAlgn="base"/>
            <a:r>
              <a:rPr lang="zh-CN" altLang="en-US" strike="noStrike" noProof="1"/>
              <a:t>四级</a:t>
            </a:r>
            <a:endParaRPr lang="zh-CN" altLang="en-US" strike="noStrike" noProof="1"/>
          </a:p>
          <a:p>
            <a:pPr lvl="4" fontAlgn="base"/>
            <a:r>
              <a:rPr lang="zh-CN" altLang="en-US" strike="noStrike" noProof="1"/>
              <a:t>五级</a:t>
            </a:r>
            <a:endParaRPr lang="zh-CN" altLang="en-US" strike="noStrike" noProof="1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589915" y="313690"/>
            <a:ext cx="7084695" cy="389890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003296"/>
                </a:solidFill>
                <a:effectLst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/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图片 716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55063" y="5440363"/>
            <a:ext cx="3436937" cy="1427162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18436" name="图片 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90550" y="6411913"/>
            <a:ext cx="2124075" cy="195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7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723438" y="303213"/>
            <a:ext cx="1838325" cy="368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589915" y="313690"/>
            <a:ext cx="7084695" cy="389890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003296"/>
                </a:solidFill>
                <a:effectLst/>
              </a:defRPr>
            </a:lvl1pPr>
          </a:lstStyle>
          <a:p>
            <a:pPr fontAlgn="base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/>
  <p:hf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344488" y="300038"/>
            <a:ext cx="11012487" cy="687387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344488" y="1249363"/>
            <a:ext cx="11012487" cy="4927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灯片编号占位符 4"/>
          <p:cNvSpPr>
            <a:spLocks noGrp="1"/>
          </p:cNvSpPr>
          <p:nvPr/>
        </p:nvSpPr>
        <p:spPr>
          <a:xfrm>
            <a:off x="10423525" y="6426200"/>
            <a:ext cx="1397000" cy="3079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 algn="ctr"/>
            <a:fld id="{9A0DB2DC-4C9A-4742-B13C-FB6460FD3503}" type="slidenum">
              <a:rPr lang="en-US" altLang="zh-CN" sz="1000" dirty="0">
                <a:solidFill>
                  <a:srgbClr val="003296"/>
                </a:solidFill>
                <a:latin typeface="Noto Sans CJK SC Regular" panose="020B0500000000000000" charset="-122"/>
                <a:ea typeface="Noto Sans CJK SC Regular" panose="020B0500000000000000" charset="-122"/>
              </a:rPr>
            </a:fld>
            <a:endParaRPr lang="en-US" altLang="zh-CN" sz="1000" dirty="0">
              <a:solidFill>
                <a:srgbClr val="003296"/>
              </a:solidFill>
              <a:latin typeface="Noto Sans CJK SC Regular" panose="020B0500000000000000" charset="-122"/>
              <a:ea typeface="Noto Sans CJK SC Regular" panose="020B0500000000000000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/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rgbClr val="003296"/>
          </a:solidFill>
          <a:latin typeface="Noto Sans CJK SC Regular" panose="020B0500000000000000" charset="-122"/>
          <a:ea typeface="Noto Sans CJK SC Regular" panose="020B0500000000000000" charset="-122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003296"/>
          </a:solidFill>
          <a:latin typeface="Noto Sans CJK SC Regular" panose="020B0500000000000000" charset="-122"/>
          <a:ea typeface="Noto Sans CJK SC Regular" panose="020B0500000000000000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003296"/>
          </a:solidFill>
          <a:latin typeface="Noto Sans CJK SC Regular" panose="020B0500000000000000" charset="-122"/>
          <a:ea typeface="Noto Sans CJK SC Regular" panose="020B0500000000000000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003296"/>
          </a:solidFill>
          <a:latin typeface="Noto Sans CJK SC Regular" panose="020B0500000000000000" charset="-122"/>
          <a:ea typeface="Noto Sans CJK SC Regular" panose="020B0500000000000000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003296"/>
          </a:solidFill>
          <a:latin typeface="Noto Sans CJK SC Regular" panose="020B0500000000000000" charset="-122"/>
          <a:ea typeface="Noto Sans CJK SC Regular" panose="020B0500000000000000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003296"/>
          </a:solidFill>
          <a:latin typeface="Noto Sans CJK SC Regular" panose="020B0500000000000000" charset="-122"/>
          <a:ea typeface="Noto Sans CJK SC Regular" panose="020B0500000000000000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003296"/>
          </a:solidFill>
          <a:latin typeface="Noto Sans CJK SC Regular" panose="020B0500000000000000" charset="-122"/>
          <a:ea typeface="Noto Sans CJK SC Regular" panose="020B0500000000000000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003296"/>
          </a:solidFill>
          <a:latin typeface="Noto Sans CJK SC Regular" panose="020B0500000000000000" charset="-122"/>
          <a:ea typeface="Noto Sans CJK SC Regular" panose="020B0500000000000000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003296"/>
          </a:solidFill>
          <a:latin typeface="Noto Sans CJK SC Regular" panose="020B0500000000000000" charset="-122"/>
          <a:ea typeface="Noto Sans CJK SC Regular" panose="020B0500000000000000" charset="-122"/>
        </a:defRPr>
      </a:lvl9pPr>
    </p:titleStyle>
    <p:bodyStyle>
      <a:lvl1pPr marL="228600" indent="-228600" algn="l" rtl="0" eaLnBrk="0" fontAlgn="base" hangingPunct="0">
        <a:lnSpc>
          <a:spcPct val="150000"/>
        </a:lnSpc>
        <a:spcBef>
          <a:spcPts val="1000"/>
        </a:spcBef>
        <a:spcAft>
          <a:spcPct val="0"/>
        </a:spcAft>
        <a:buFont typeface="Wingdings" panose="05000000000000000000" pitchFamily="2" charset="2"/>
        <a:buChar char=""/>
        <a:defRPr sz="2800" kern="1200">
          <a:solidFill>
            <a:srgbClr val="003296"/>
          </a:solidFill>
          <a:latin typeface="Noto Sans CJK SC Regular" panose="020B0500000000000000" charset="-122"/>
          <a:ea typeface="Noto Sans CJK SC Regular" panose="020B0500000000000000" charset="-122"/>
          <a:cs typeface="+mn-cs"/>
        </a:defRPr>
      </a:lvl1pPr>
      <a:lvl2pPr marL="685800" indent="-228600" algn="l" rtl="0" eaLnBrk="0" fontAlgn="base" hangingPunct="0">
        <a:lnSpc>
          <a:spcPct val="150000"/>
        </a:lnSpc>
        <a:spcBef>
          <a:spcPts val="500"/>
        </a:spcBef>
        <a:spcAft>
          <a:spcPct val="0"/>
        </a:spcAft>
        <a:buFont typeface="Wingdings" panose="05000000000000000000" pitchFamily="2" charset="2"/>
        <a:buChar char=""/>
        <a:defRPr sz="2400" kern="1200">
          <a:solidFill>
            <a:srgbClr val="003296"/>
          </a:solidFill>
          <a:latin typeface="Noto Sans CJK SC Regular" panose="020B0500000000000000" charset="-122"/>
          <a:ea typeface="Noto Sans CJK SC Regular" panose="020B0500000000000000" charset="-122"/>
          <a:cs typeface="+mn-cs"/>
        </a:defRPr>
      </a:lvl2pPr>
      <a:lvl3pPr marL="1143000" indent="-228600" algn="l" rtl="0" eaLnBrk="0" fontAlgn="base" hangingPunct="0">
        <a:lnSpc>
          <a:spcPct val="150000"/>
        </a:lnSpc>
        <a:spcBef>
          <a:spcPts val="500"/>
        </a:spcBef>
        <a:spcAft>
          <a:spcPct val="0"/>
        </a:spcAft>
        <a:buFont typeface="Wingdings" panose="05000000000000000000" pitchFamily="2" charset="2"/>
        <a:buChar char=""/>
        <a:defRPr sz="2000" kern="1200">
          <a:solidFill>
            <a:srgbClr val="003296"/>
          </a:solidFill>
          <a:latin typeface="Noto Sans CJK SC Regular" panose="020B0500000000000000" charset="-122"/>
          <a:ea typeface="Noto Sans CJK SC Regular" panose="020B0500000000000000" charset="-122"/>
          <a:cs typeface="+mn-cs"/>
        </a:defRPr>
      </a:lvl3pPr>
      <a:lvl4pPr marL="1600200" indent="-228600" algn="l" rtl="0" eaLnBrk="0" fontAlgn="base" hangingPunct="0">
        <a:lnSpc>
          <a:spcPct val="150000"/>
        </a:lnSpc>
        <a:spcBef>
          <a:spcPts val="500"/>
        </a:spcBef>
        <a:spcAft>
          <a:spcPct val="0"/>
        </a:spcAft>
        <a:buFont typeface="Wingdings" panose="05000000000000000000" pitchFamily="2" charset="2"/>
        <a:buChar char=""/>
        <a:defRPr kern="1200">
          <a:solidFill>
            <a:srgbClr val="003296"/>
          </a:solidFill>
          <a:latin typeface="Noto Sans CJK SC Regular" panose="020B0500000000000000" charset="-122"/>
          <a:ea typeface="Noto Sans CJK SC Regular" panose="020B0500000000000000" charset="-122"/>
          <a:cs typeface="+mn-cs"/>
        </a:defRPr>
      </a:lvl4pPr>
      <a:lvl5pPr marL="2057400" indent="-228600" algn="l" rtl="0" eaLnBrk="0" fontAlgn="base" hangingPunct="0">
        <a:lnSpc>
          <a:spcPct val="150000"/>
        </a:lnSpc>
        <a:spcBef>
          <a:spcPts val="500"/>
        </a:spcBef>
        <a:spcAft>
          <a:spcPct val="0"/>
        </a:spcAft>
        <a:buFont typeface="Wingdings" panose="05000000000000000000" pitchFamily="2" charset="2"/>
        <a:buChar char=""/>
        <a:defRPr kern="1200">
          <a:solidFill>
            <a:srgbClr val="003296"/>
          </a:solidFill>
          <a:latin typeface="Noto Sans CJK SC Regular" panose="020B0500000000000000" charset="-122"/>
          <a:ea typeface="Noto Sans CJK SC Regular" panose="020B0500000000000000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15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15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6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6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2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65.png"/><Relationship Id="rId1" Type="http://schemas.openxmlformats.org/officeDocument/2006/relationships/image" Target="../media/image6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image" Target="../media/image66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5.xml"/><Relationship Id="rId5" Type="http://schemas.openxmlformats.org/officeDocument/2006/relationships/image" Target="../media/image73.png"/><Relationship Id="rId4" Type="http://schemas.openxmlformats.org/officeDocument/2006/relationships/image" Target="../media/image72.png"/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image" Target="../media/image6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7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5.xml"/><Relationship Id="rId7" Type="http://schemas.openxmlformats.org/officeDocument/2006/relationships/image" Target="../media/image26.png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GIF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image" Target="../media/image2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5.xml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81" name="标题 5"/>
          <p:cNvSpPr>
            <a:spLocks noGrp="1"/>
          </p:cNvSpPr>
          <p:nvPr>
            <p:ph type="ctrTitle" idx="4294967295"/>
          </p:nvPr>
        </p:nvSpPr>
        <p:spPr>
          <a:xfrm>
            <a:off x="904875" y="1855470"/>
            <a:ext cx="9147175" cy="881380"/>
          </a:xfrm>
        </p:spPr>
        <p:txBody>
          <a:bodyPr vert="horz" wrap="square" lIns="91440" tIns="45720" rIns="91440" bIns="45720" anchor="b" anchorCtr="0"/>
          <a:p>
            <a:pPr eaLnBrk="1" hangingPunct="1">
              <a:buClrTx/>
              <a:buSzTx/>
              <a:buFontTx/>
            </a:pPr>
            <a:r>
              <a:rPr lang="zh-CN" altLang="zh-CN" sz="4800" b="1" kern="1200" dirty="0">
                <a:solidFill>
                  <a:srgbClr val="004BB7"/>
                </a:solidFill>
                <a:latin typeface="Noto Sans CJK SC Regular" panose="020B0500000000000000" charset="-122"/>
                <a:ea typeface="Noto Sans CJK SC Regular" panose="020B0500000000000000" charset="-122"/>
                <a:cs typeface="+mj-cs"/>
              </a:rPr>
              <a:t>统信桌面操作系统介绍和使用</a:t>
            </a:r>
            <a:endParaRPr lang="zh-CN" altLang="zh-CN" sz="4800" b="1" kern="1200" dirty="0">
              <a:solidFill>
                <a:srgbClr val="004BB7"/>
              </a:solidFill>
              <a:latin typeface="Noto Sans CJK SC Regular" panose="020B0500000000000000" charset="-122"/>
              <a:ea typeface="Noto Sans CJK SC Regular" panose="020B0500000000000000" charset="-122"/>
              <a:cs typeface="+mj-cs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6369" name="标题 1"/>
          <p:cNvSpPr>
            <a:spLocks noGrp="1"/>
          </p:cNvSpPr>
          <p:nvPr>
            <p:ph type="title" idx="4294967295"/>
          </p:nvPr>
        </p:nvSpPr>
        <p:spPr>
          <a:xfrm>
            <a:off x="0" y="322580"/>
            <a:ext cx="7085330" cy="521970"/>
          </a:xfrm>
        </p:spPr>
        <p:txBody>
          <a:bodyPr vert="horz" wrap="square" lIns="91440" tIns="45720" rIns="91440" bIns="45720" anchor="t" anchorCtr="0">
            <a:spAutoFit/>
          </a:bodyPr>
          <a:p>
            <a:pPr eaLnBrk="1" hangingPunct="1">
              <a:lnSpc>
                <a:spcPct val="100000"/>
              </a:lnSpc>
            </a:pPr>
            <a:r>
              <a:rPr lang="zh-CN" altLang="en-US" sz="2800" kern="1200" dirty="0">
                <a:latin typeface="思源黑体 CN" panose="020B0500000000000000" charset="-122"/>
                <a:ea typeface="思源黑体 CN" panose="020B0500000000000000" charset="-122"/>
                <a:cs typeface="+mj-cs"/>
                <a:sym typeface="思源黑体" panose="020B0500000000000000" charset="-122"/>
              </a:rPr>
              <a:t>账户管理设置</a:t>
            </a:r>
            <a:endParaRPr lang="zh-CN" altLang="en-US" sz="2800" kern="1200" dirty="0">
              <a:latin typeface="思源黑体 CN" panose="020B0500000000000000" charset="-122"/>
              <a:ea typeface="思源黑体 CN" panose="020B0500000000000000" charset="-122"/>
              <a:cs typeface="+mj-cs"/>
              <a:sym typeface="思源黑体" panose="020B0500000000000000" charset="-122"/>
            </a:endParaRPr>
          </a:p>
        </p:txBody>
      </p:sp>
      <p:sp>
        <p:nvSpPr>
          <p:cNvPr id="186370" name="矩形 4"/>
          <p:cNvSpPr/>
          <p:nvPr/>
        </p:nvSpPr>
        <p:spPr>
          <a:xfrm>
            <a:off x="6878638" y="1408113"/>
            <a:ext cx="4808537" cy="48926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w"/>
            </a:pPr>
            <a:r>
              <a:rPr lang="zh-CN" altLang="en-US" sz="1600" b="1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</a:rPr>
              <a:t>本地账户：</a:t>
            </a:r>
            <a:r>
              <a:rPr lang="zh-CN" altLang="zh-CN" sz="1600" dirty="0">
                <a:latin typeface="Calibri" panose="020F0502020204030204" pitchFamily="34" charset="0"/>
                <a:ea typeface="思源黑体 CN" panose="020B0500000000000000" charset="-122"/>
              </a:rPr>
              <a:t>在安装系统时会创建一个帐户，在控制中心的帐户设置模块可以修改帐户设置或创建一个新帐户。</a:t>
            </a:r>
            <a:endParaRPr lang="en-US" altLang="zh-CN" sz="1600" dirty="0">
              <a:latin typeface="Calibri" panose="020F0502020204030204" pitchFamily="34" charset="0"/>
              <a:ea typeface="思源黑体 CN" panose="020B0500000000000000" charset="-12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w"/>
            </a:pPr>
            <a:r>
              <a:rPr lang="zh-CN" altLang="en-US" sz="1600" b="1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</a:rPr>
              <a:t>网络账户：</a:t>
            </a:r>
            <a:r>
              <a:rPr lang="zh-CN" altLang="zh-CN" sz="1600" dirty="0">
                <a:latin typeface="Calibri" panose="020F0502020204030204" pitchFamily="34" charset="0"/>
                <a:ea typeface="思源黑体 CN" panose="020B0500000000000000" charset="-122"/>
              </a:rPr>
              <a:t>开启绑定本地账号，用户可将本地帐户绑定已注册的 Union ID，在忘记本地帐户密码时，可通过Union ID 认证对绑定的本地帐户进行密码重置。开启云同步功能可自动同步各种系统配置到云端，如网络、声音、鼠标、更新、任务栏、启动器、壁纸、主题、电源等。若想在另一台电脑上使用相同的系统配置，只需登录此</a:t>
            </a:r>
            <a:r>
              <a:rPr lang="zh-CN" altLang="zh-CN" sz="1600" b="1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</a:rPr>
              <a:t>Union ID帐户</a:t>
            </a:r>
            <a:r>
              <a:rPr lang="zh-CN" altLang="zh-CN" sz="1600" dirty="0">
                <a:latin typeface="Calibri" panose="020F0502020204030204" pitchFamily="34" charset="0"/>
                <a:ea typeface="思源黑体 CN" panose="020B0500000000000000" charset="-122"/>
              </a:rPr>
              <a:t>，即可一键同步以上配置到该设备。若未注册帐号，需要进行注册，支持</a:t>
            </a:r>
            <a:r>
              <a:rPr lang="zh-CN" altLang="zh-CN" sz="1600" b="1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</a:rPr>
              <a:t>微信一键登录</a:t>
            </a:r>
            <a:r>
              <a:rPr lang="zh-CN" altLang="zh-CN" sz="1600" dirty="0">
                <a:latin typeface="Calibri" panose="020F0502020204030204" pitchFamily="34" charset="0"/>
                <a:ea typeface="思源黑体 CN" panose="020B0500000000000000" charset="-122"/>
              </a:rPr>
              <a:t>。</a:t>
            </a:r>
            <a:endParaRPr lang="zh-CN" altLang="zh-CN" sz="1600" dirty="0">
              <a:latin typeface="Calibri" panose="020F0502020204030204" pitchFamily="34" charset="0"/>
              <a:ea typeface="思源黑体 CN" panose="020B0500000000000000" charset="-122"/>
            </a:endParaRPr>
          </a:p>
        </p:txBody>
      </p:sp>
      <p:sp>
        <p:nvSpPr>
          <p:cNvPr id="186371" name="矩形 5"/>
          <p:cNvSpPr/>
          <p:nvPr/>
        </p:nvSpPr>
        <p:spPr>
          <a:xfrm>
            <a:off x="7131050" y="1074738"/>
            <a:ext cx="2555875" cy="4603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20000"/>
              </a:lnSpc>
              <a:buFontTx/>
            </a:pPr>
            <a:r>
              <a:rPr lang="zh-CN" altLang="en-US" sz="2000" b="1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</a:rPr>
              <a:t>账户管理</a:t>
            </a:r>
            <a:endParaRPr lang="zh-CN" altLang="en-US" sz="2000" b="1" dirty="0">
              <a:solidFill>
                <a:srgbClr val="003296"/>
              </a:solidFill>
              <a:latin typeface="Calibri" panose="020F0502020204030204" pitchFamily="34" charset="0"/>
              <a:ea typeface="思源黑体 CN" panose="020B0500000000000000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790" y="1075055"/>
            <a:ext cx="6674485" cy="492696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61" name="标题 1"/>
          <p:cNvSpPr>
            <a:spLocks noGrp="1"/>
          </p:cNvSpPr>
          <p:nvPr>
            <p:ph type="title" idx="4294967295"/>
          </p:nvPr>
        </p:nvSpPr>
        <p:spPr>
          <a:xfrm>
            <a:off x="0" y="322580"/>
            <a:ext cx="7085330" cy="521970"/>
          </a:xfrm>
        </p:spPr>
        <p:txBody>
          <a:bodyPr vert="horz" wrap="square" lIns="91440" tIns="45720" rIns="91440" bIns="45720" anchor="t" anchorCtr="0">
            <a:spAutoFit/>
          </a:bodyPr>
          <a:p>
            <a:pPr eaLnBrk="1" hangingPunct="1">
              <a:lnSpc>
                <a:spcPct val="100000"/>
              </a:lnSpc>
            </a:pPr>
            <a:r>
              <a:rPr lang="zh-CN" altLang="en-US" sz="2800" kern="1200" dirty="0">
                <a:latin typeface="思源黑体 CN" panose="020B0500000000000000" charset="-122"/>
                <a:ea typeface="思源黑体 CN" panose="020B0500000000000000" charset="-122"/>
                <a:cs typeface="+mj-cs"/>
                <a:sym typeface="思源黑体" panose="020B0500000000000000" charset="-122"/>
              </a:rPr>
              <a:t>网络设置</a:t>
            </a:r>
            <a:endParaRPr lang="zh-CN" altLang="en-US" sz="2800" kern="1200" dirty="0">
              <a:latin typeface="思源黑体 CN" panose="020B0500000000000000" charset="-122"/>
              <a:ea typeface="思源黑体 CN" panose="020B0500000000000000" charset="-122"/>
              <a:cs typeface="+mj-cs"/>
              <a:sym typeface="思源黑体" panose="020B0500000000000000" charset="-122"/>
            </a:endParaRPr>
          </a:p>
        </p:txBody>
      </p:sp>
      <p:sp>
        <p:nvSpPr>
          <p:cNvPr id="194562" name="矩形 4"/>
          <p:cNvSpPr/>
          <p:nvPr/>
        </p:nvSpPr>
        <p:spPr>
          <a:xfrm>
            <a:off x="8143875" y="1545590"/>
            <a:ext cx="3660775" cy="304609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w"/>
            </a:pPr>
            <a:r>
              <a:rPr lang="zh-CN" altLang="zh-CN" sz="1600" dirty="0"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网络设置包括</a:t>
            </a:r>
            <a:r>
              <a:rPr lang="zh-CN" altLang="zh-CN" sz="1600" b="1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有线网络、无线网络</a:t>
            </a:r>
            <a:r>
              <a:rPr lang="zh-CN" altLang="zh-CN" sz="1600" dirty="0"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、</a:t>
            </a:r>
            <a:r>
              <a:rPr lang="en-US" altLang="zh-CN" sz="1600" dirty="0"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DSL</a:t>
            </a:r>
            <a:r>
              <a:rPr lang="zh-CN" altLang="en-US" sz="1600" dirty="0"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、</a:t>
            </a:r>
            <a:r>
              <a:rPr lang="en-US" altLang="zh-CN" sz="1600" dirty="0"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VPN</a:t>
            </a:r>
            <a:r>
              <a:rPr lang="zh-CN" altLang="en-US" sz="1600" dirty="0"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、系统代理、应用代理、个人热点、网络详情等功能。</a:t>
            </a:r>
            <a:endParaRPr lang="zh-CN" altLang="en-US" sz="1600" dirty="0">
              <a:latin typeface="Calibri" panose="020F0502020204030204" pitchFamily="34" charset="0"/>
              <a:ea typeface="思源黑体 CN" panose="020B0500000000000000" charset="-122"/>
              <a:sym typeface="微软雅黑" panose="020B0503020204020204" pitchFamily="34" charset="-12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w"/>
            </a:pPr>
            <a:r>
              <a:rPr lang="zh-CN" altLang="zh-CN" sz="1600" dirty="0"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有线网络、无线网络连接的情况下，可设置</a:t>
            </a:r>
            <a:r>
              <a:rPr lang="en-US" altLang="zh-CN" sz="1600" dirty="0"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IP</a:t>
            </a:r>
            <a:r>
              <a:rPr lang="zh-CN" altLang="en-US" sz="1600" dirty="0"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地址，支持一个有线连接添加多个</a:t>
            </a:r>
            <a:r>
              <a:rPr lang="en-US" altLang="zh-CN" sz="1600" dirty="0"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ip</a:t>
            </a:r>
            <a:r>
              <a:rPr lang="zh-CN" altLang="en-US" sz="1600" dirty="0"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地址，支持</a:t>
            </a:r>
            <a:r>
              <a:rPr lang="en-US" altLang="zh-CN" sz="1600" b="1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IPV6</a:t>
            </a:r>
            <a:r>
              <a:rPr lang="zh-CN" altLang="zh-CN" sz="1600" dirty="0"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。</a:t>
            </a:r>
            <a:endParaRPr lang="zh-CN" altLang="zh-CN" sz="1600" dirty="0">
              <a:latin typeface="Calibri" panose="020F0502020204030204" pitchFamily="34" charset="0"/>
              <a:ea typeface="思源黑体 CN" panose="020B0500000000000000" charset="-122"/>
              <a:sym typeface="微软雅黑" panose="020B0503020204020204" pitchFamily="34" charset="-12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w"/>
            </a:pPr>
            <a:r>
              <a:rPr lang="zh-CN" altLang="en-US" sz="1600" dirty="0"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网络详情支持查看当前网络状态信息，包括</a:t>
            </a:r>
            <a:r>
              <a:rPr lang="en-US" altLang="zh-CN" sz="1600" dirty="0"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IP</a:t>
            </a:r>
            <a:r>
              <a:rPr lang="zh-CN" altLang="en-US" sz="1600" dirty="0"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、</a:t>
            </a:r>
            <a:r>
              <a:rPr lang="en-US" altLang="zh-CN" sz="1600" dirty="0"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MAC</a:t>
            </a:r>
            <a:r>
              <a:rPr lang="zh-CN" altLang="en-US" sz="1600" dirty="0"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、网关等。</a:t>
            </a:r>
            <a:endParaRPr lang="zh-CN" altLang="en-US" sz="1600" dirty="0">
              <a:latin typeface="Calibri" panose="020F0502020204030204" pitchFamily="34" charset="0"/>
              <a:ea typeface="思源黑体 CN" panose="020B0500000000000000" charset="-122"/>
              <a:sym typeface="微软雅黑" panose="020B0503020204020204" pitchFamily="34" charset="-122"/>
            </a:endParaRPr>
          </a:p>
        </p:txBody>
      </p:sp>
      <p:sp>
        <p:nvSpPr>
          <p:cNvPr id="194563" name="矩形 5"/>
          <p:cNvSpPr/>
          <p:nvPr/>
        </p:nvSpPr>
        <p:spPr>
          <a:xfrm>
            <a:off x="8358188" y="1169988"/>
            <a:ext cx="2555875" cy="4603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20000"/>
              </a:lnSpc>
              <a:buFontTx/>
            </a:pPr>
            <a:r>
              <a:rPr lang="zh-CN" altLang="en-US" sz="2000" b="1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</a:rPr>
              <a:t>网络设置</a:t>
            </a:r>
            <a:endParaRPr lang="zh-CN" altLang="en-US" sz="2000" b="1" dirty="0">
              <a:solidFill>
                <a:srgbClr val="003296"/>
              </a:solidFill>
              <a:latin typeface="Calibri" panose="020F0502020204030204" pitchFamily="34" charset="0"/>
              <a:ea typeface="思源黑体 CN" panose="020B0500000000000000" charset="-122"/>
            </a:endParaRPr>
          </a:p>
        </p:txBody>
      </p:sp>
      <p:pic>
        <p:nvPicPr>
          <p:cNvPr id="19456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900" y="1168400"/>
            <a:ext cx="5740400" cy="4911725"/>
          </a:xfrm>
          <a:prstGeom prst="rect">
            <a:avLst/>
          </a:prstGeom>
          <a:noFill/>
          <a:ln w="9525" cap="flat" cmpd="sng">
            <a:solidFill>
              <a:srgbClr val="003296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9456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0513" y="3505200"/>
            <a:ext cx="1641475" cy="24606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7" name="直接箭头连接符 6"/>
          <p:cNvCxnSpPr/>
          <p:nvPr/>
        </p:nvCxnSpPr>
        <p:spPr>
          <a:xfrm flipV="1">
            <a:off x="2835275" y="3722688"/>
            <a:ext cx="1219200" cy="7938"/>
          </a:xfrm>
          <a:prstGeom prst="straightConnector1">
            <a:avLst/>
          </a:prstGeom>
          <a:ln w="25400">
            <a:solidFill>
              <a:srgbClr val="FF0000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3750" y="1141413"/>
            <a:ext cx="2270125" cy="4938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圆角矩形 3"/>
          <p:cNvSpPr/>
          <p:nvPr/>
        </p:nvSpPr>
        <p:spPr>
          <a:xfrm>
            <a:off x="5903913" y="2509838"/>
            <a:ext cx="2219325" cy="3228975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8657" name="标题 1"/>
          <p:cNvSpPr>
            <a:spLocks noGrp="1"/>
          </p:cNvSpPr>
          <p:nvPr>
            <p:ph type="title" idx="4294967295"/>
          </p:nvPr>
        </p:nvSpPr>
        <p:spPr>
          <a:xfrm>
            <a:off x="0" y="322580"/>
            <a:ext cx="7085330" cy="521970"/>
          </a:xfrm>
        </p:spPr>
        <p:txBody>
          <a:bodyPr vert="horz" wrap="square" lIns="91440" tIns="45720" rIns="91440" bIns="45720" anchor="t" anchorCtr="0">
            <a:spAutoFit/>
          </a:bodyPr>
          <a:p>
            <a:pPr eaLnBrk="1" hangingPunct="1">
              <a:lnSpc>
                <a:spcPct val="100000"/>
              </a:lnSpc>
            </a:pPr>
            <a:r>
              <a:rPr lang="zh-CN" altLang="en-US" sz="2800" kern="1200" dirty="0">
                <a:latin typeface="思源黑体 CN" panose="020B0500000000000000" charset="-122"/>
                <a:ea typeface="思源黑体 CN" panose="020B0500000000000000" charset="-122"/>
                <a:cs typeface="+mj-cs"/>
                <a:sym typeface="思源黑体" panose="020B0500000000000000" charset="-122"/>
              </a:rPr>
              <a:t>时间日期设置</a:t>
            </a:r>
            <a:endParaRPr lang="zh-CN" altLang="en-US" sz="2800" kern="1200" dirty="0">
              <a:latin typeface="思源黑体 CN" panose="020B0500000000000000" charset="-122"/>
              <a:ea typeface="思源黑体 CN" panose="020B0500000000000000" charset="-122"/>
              <a:cs typeface="+mj-cs"/>
              <a:sym typeface="思源黑体" panose="020B0500000000000000" charset="-122"/>
            </a:endParaRPr>
          </a:p>
        </p:txBody>
      </p:sp>
      <p:sp>
        <p:nvSpPr>
          <p:cNvPr id="198658" name="矩形 4"/>
          <p:cNvSpPr/>
          <p:nvPr/>
        </p:nvSpPr>
        <p:spPr>
          <a:xfrm>
            <a:off x="6586538" y="2012792"/>
            <a:ext cx="4808537" cy="119888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w"/>
            </a:pPr>
            <a:r>
              <a:rPr lang="zh-CN" altLang="zh-CN" sz="1600" dirty="0"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选择正确的所在时区，即可在电脑上显示所在地的时间和日期，也可以手动修改时间和日期。</a:t>
            </a:r>
            <a:endParaRPr lang="zh-CN" altLang="zh-CN" sz="1600" dirty="0">
              <a:latin typeface="Calibri" panose="020F0502020204030204" pitchFamily="34" charset="0"/>
              <a:ea typeface="思源黑体 CN" panose="020B0500000000000000" charset="-122"/>
              <a:sym typeface="微软雅黑" panose="020B0503020204020204" pitchFamily="34" charset="-12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w"/>
            </a:pPr>
            <a:r>
              <a:rPr lang="zh-CN" altLang="zh-CN" sz="1600" dirty="0"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手动设置时间，</a:t>
            </a:r>
            <a:r>
              <a:rPr lang="zh-CN" altLang="zh-CN" sz="1600" b="1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需先关闭自动同步设置</a:t>
            </a:r>
            <a:r>
              <a:rPr lang="zh-CN" altLang="zh-CN" sz="1600" dirty="0"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。</a:t>
            </a:r>
            <a:endParaRPr lang="zh-CN" altLang="zh-CN" sz="1600" dirty="0">
              <a:latin typeface="Calibri" panose="020F0502020204030204" pitchFamily="34" charset="0"/>
              <a:ea typeface="思源黑体 CN" panose="020B0500000000000000" charset="-122"/>
              <a:sym typeface="微软雅黑" panose="020B0503020204020204" pitchFamily="34" charset="-122"/>
            </a:endParaRPr>
          </a:p>
        </p:txBody>
      </p:sp>
      <p:sp>
        <p:nvSpPr>
          <p:cNvPr id="198659" name="矩形 5"/>
          <p:cNvSpPr/>
          <p:nvPr/>
        </p:nvSpPr>
        <p:spPr>
          <a:xfrm>
            <a:off x="6702425" y="1198563"/>
            <a:ext cx="2555875" cy="4603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20000"/>
              </a:lnSpc>
              <a:buFontTx/>
            </a:pPr>
            <a:r>
              <a:rPr lang="zh-CN" altLang="en-US" sz="2000" b="1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</a:rPr>
              <a:t>时间日期设置</a:t>
            </a:r>
            <a:endParaRPr lang="zh-CN" altLang="en-US" sz="2000" b="1" dirty="0">
              <a:solidFill>
                <a:srgbClr val="003296"/>
              </a:solidFill>
              <a:latin typeface="Calibri" panose="020F0502020204030204" pitchFamily="34" charset="0"/>
              <a:ea typeface="思源黑体 CN" panose="020B0500000000000000" charset="-122"/>
            </a:endParaRPr>
          </a:p>
        </p:txBody>
      </p:sp>
      <p:pic>
        <p:nvPicPr>
          <p:cNvPr id="198660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3538" y="1012825"/>
            <a:ext cx="5619750" cy="5153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8661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4825" y="2608263"/>
            <a:ext cx="2840038" cy="1960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8664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4863" y="3683000"/>
            <a:ext cx="2747962" cy="2482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8665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31250" y="3683000"/>
            <a:ext cx="3292475" cy="2482850"/>
          </a:xfrm>
          <a:prstGeom prst="rect">
            <a:avLst/>
          </a:prstGeom>
          <a:noFill/>
          <a:ln w="9525" cap="flat" cmpd="sng">
            <a:solidFill>
              <a:srgbClr val="003296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98667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3288" y="3683000"/>
            <a:ext cx="2747962" cy="2482850"/>
          </a:xfrm>
          <a:prstGeom prst="rect">
            <a:avLst/>
          </a:prstGeom>
          <a:noFill/>
          <a:ln w="9525" cap="flat" cmpd="sng">
            <a:solidFill>
              <a:srgbClr val="003296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3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3538" y="1012825"/>
            <a:ext cx="5619750" cy="5153025"/>
          </a:xfrm>
          <a:prstGeom prst="rect">
            <a:avLst/>
          </a:prstGeom>
          <a:noFill/>
          <a:ln w="9525" cap="flat" cmpd="sng">
            <a:solidFill>
              <a:srgbClr val="003296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0705" name="标题 1"/>
          <p:cNvSpPr>
            <a:spLocks noGrp="1"/>
          </p:cNvSpPr>
          <p:nvPr>
            <p:ph type="title" idx="4294967295"/>
          </p:nvPr>
        </p:nvSpPr>
        <p:spPr>
          <a:xfrm>
            <a:off x="0" y="322580"/>
            <a:ext cx="7085330" cy="521970"/>
          </a:xfrm>
        </p:spPr>
        <p:txBody>
          <a:bodyPr vert="horz" wrap="square" lIns="91440" tIns="45720" rIns="91440" bIns="45720" anchor="t" anchorCtr="0">
            <a:spAutoFit/>
          </a:bodyPr>
          <a:p>
            <a:pPr eaLnBrk="1" hangingPunct="1">
              <a:lnSpc>
                <a:spcPct val="100000"/>
              </a:lnSpc>
            </a:pPr>
            <a:r>
              <a:rPr lang="zh-CN" altLang="en-US" sz="2800" kern="1200" dirty="0">
                <a:latin typeface="思源黑体 CN" panose="020B0500000000000000" charset="-122"/>
                <a:ea typeface="思源黑体 CN" panose="020B0500000000000000" charset="-122"/>
                <a:cs typeface="+mj-cs"/>
                <a:sym typeface="思源黑体" panose="020B0500000000000000" charset="-122"/>
              </a:rPr>
              <a:t>电源设置</a:t>
            </a:r>
            <a:endParaRPr lang="zh-CN" altLang="en-US" sz="2800" kern="1200" dirty="0">
              <a:latin typeface="思源黑体 CN" panose="020B0500000000000000" charset="-122"/>
              <a:ea typeface="思源黑体 CN" panose="020B0500000000000000" charset="-122"/>
              <a:cs typeface="+mj-cs"/>
              <a:sym typeface="思源黑体" panose="020B0500000000000000" charset="-122"/>
            </a:endParaRPr>
          </a:p>
        </p:txBody>
      </p:sp>
      <p:sp>
        <p:nvSpPr>
          <p:cNvPr id="200706" name="矩形 4"/>
          <p:cNvSpPr/>
          <p:nvPr/>
        </p:nvSpPr>
        <p:spPr>
          <a:xfrm>
            <a:off x="7413625" y="1547654"/>
            <a:ext cx="4097338" cy="452310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w"/>
            </a:pPr>
            <a:r>
              <a:rPr lang="zh-CN" altLang="zh-CN" sz="1600" b="1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电源设置：</a:t>
            </a:r>
            <a:r>
              <a:rPr lang="zh-CN" altLang="zh-CN" sz="1600" dirty="0"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包括通用设置、使用电源设置、使用电池设置</a:t>
            </a:r>
            <a:r>
              <a:rPr lang="zh-CN" altLang="en-US" sz="1600" dirty="0"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。</a:t>
            </a:r>
            <a:endParaRPr lang="zh-CN" altLang="en-US" sz="1600" dirty="0">
              <a:latin typeface="Calibri" panose="020F0502020204030204" pitchFamily="34" charset="0"/>
              <a:ea typeface="思源黑体 CN" panose="020B0500000000000000" charset="-122"/>
              <a:sym typeface="微软雅黑" panose="020B0503020204020204" pitchFamily="34" charset="-12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w"/>
            </a:pPr>
            <a:r>
              <a:rPr lang="zh-CN" altLang="zh-CN" sz="1600" b="1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通用设置：</a:t>
            </a:r>
            <a:r>
              <a:rPr lang="zh-CN" altLang="zh-CN" sz="1600" dirty="0"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包括性能模式选择、节能设置、唤醒设置、电池显示等功能。</a:t>
            </a:r>
            <a:endParaRPr lang="zh-CN" altLang="zh-CN" sz="1600" dirty="0">
              <a:latin typeface="Calibri" panose="020F0502020204030204" pitchFamily="34" charset="0"/>
              <a:ea typeface="思源黑体 CN" panose="020B0500000000000000" charset="-122"/>
              <a:sym typeface="微软雅黑" panose="020B0503020204020204" pitchFamily="34" charset="-12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w"/>
            </a:pPr>
            <a:r>
              <a:rPr lang="zh-CN" altLang="zh-CN" sz="1600" b="1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使用电源：</a:t>
            </a:r>
            <a:r>
              <a:rPr lang="zh-CN" altLang="zh-CN" sz="1600" dirty="0"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包括关闭显示器时间设置、待机时间设置、自动锁屏时间设置、笔记本合盖待机休眠选择、按电源键待机休眠选择等。</a:t>
            </a:r>
            <a:endParaRPr lang="zh-CN" altLang="zh-CN" sz="1600" dirty="0">
              <a:latin typeface="Calibri" panose="020F0502020204030204" pitchFamily="34" charset="0"/>
              <a:ea typeface="思源黑体 CN" panose="020B0500000000000000" charset="-122"/>
              <a:sym typeface="微软雅黑" panose="020B0503020204020204" pitchFamily="34" charset="-12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w"/>
            </a:pPr>
            <a:r>
              <a:rPr lang="zh-CN" altLang="en-US" sz="1600" b="1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使用电池：</a:t>
            </a:r>
            <a:r>
              <a:rPr lang="zh-CN" altLang="en-US" sz="1600" dirty="0"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包括</a:t>
            </a:r>
            <a:r>
              <a:rPr lang="zh-CN" altLang="zh-CN" sz="1600" dirty="0"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包括关闭显示器时间设置、待机时间设置、自动锁屏时间设置、笔记本合盖待机休眠选择、按电源键待机休眠选择及低电量管理等。</a:t>
            </a:r>
            <a:endParaRPr lang="en-US" altLang="zh-CN" sz="1600" dirty="0">
              <a:latin typeface="Calibri" panose="020F0502020204030204" pitchFamily="34" charset="0"/>
              <a:ea typeface="思源黑体 CN" panose="020B0500000000000000" charset="-122"/>
              <a:sym typeface="微软雅黑" panose="020B0503020204020204" pitchFamily="34" charset="-122"/>
            </a:endParaRPr>
          </a:p>
        </p:txBody>
      </p:sp>
      <p:sp>
        <p:nvSpPr>
          <p:cNvPr id="200707" name="矩形 5"/>
          <p:cNvSpPr/>
          <p:nvPr/>
        </p:nvSpPr>
        <p:spPr>
          <a:xfrm>
            <a:off x="7512050" y="969963"/>
            <a:ext cx="2555875" cy="4603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20000"/>
              </a:lnSpc>
              <a:buFontTx/>
            </a:pPr>
            <a:r>
              <a:rPr lang="zh-CN" altLang="en-US" sz="2000" b="1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</a:rPr>
              <a:t>电源设置</a:t>
            </a:r>
            <a:endParaRPr lang="zh-CN" altLang="en-US" sz="2000" b="1" dirty="0">
              <a:solidFill>
                <a:srgbClr val="003296"/>
              </a:solidFill>
              <a:latin typeface="Calibri" panose="020F0502020204030204" pitchFamily="34" charset="0"/>
              <a:ea typeface="思源黑体 CN" panose="020B0500000000000000" charset="-122"/>
            </a:endParaRPr>
          </a:p>
        </p:txBody>
      </p:sp>
      <p:pic>
        <p:nvPicPr>
          <p:cNvPr id="20070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475" y="969963"/>
            <a:ext cx="4008438" cy="3675062"/>
          </a:xfrm>
          <a:prstGeom prst="rect">
            <a:avLst/>
          </a:prstGeom>
          <a:noFill/>
          <a:ln w="9525" cap="flat" cmpd="sng">
            <a:solidFill>
              <a:srgbClr val="003296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00709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938" y="3998913"/>
            <a:ext cx="3122612" cy="2176462"/>
          </a:xfrm>
          <a:prstGeom prst="rect">
            <a:avLst/>
          </a:prstGeom>
          <a:noFill/>
          <a:ln w="9525" cap="flat" cmpd="sng">
            <a:solidFill>
              <a:srgbClr val="003296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00710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525" y="923925"/>
            <a:ext cx="3117850" cy="5251450"/>
          </a:xfrm>
          <a:prstGeom prst="rect">
            <a:avLst/>
          </a:prstGeom>
          <a:noFill/>
          <a:ln w="9525" cap="flat" cmpd="sng">
            <a:solidFill>
              <a:srgbClr val="003296"/>
            </a:solidFill>
            <a:prstDash val="solid"/>
            <a:round/>
            <a:headEnd type="none" w="med" len="med"/>
            <a:tailEnd type="none" w="med" len="med"/>
          </a:ln>
        </p:spPr>
      </p:pic>
      <p:cxnSp>
        <p:nvCxnSpPr>
          <p:cNvPr id="42" name="肘形连接符 11"/>
          <p:cNvCxnSpPr>
            <a:endCxn id="200709" idx="1"/>
          </p:cNvCxnSpPr>
          <p:nvPr/>
        </p:nvCxnSpPr>
        <p:spPr>
          <a:xfrm rot="5400000">
            <a:off x="-772319" y="3310731"/>
            <a:ext cx="3444875" cy="106363"/>
          </a:xfrm>
          <a:prstGeom prst="bentConnector4">
            <a:avLst>
              <a:gd name="adj1" fmla="val -1142"/>
              <a:gd name="adj2" fmla="val 323214"/>
            </a:avLst>
          </a:prstGeom>
          <a:ln w="25400">
            <a:solidFill>
              <a:srgbClr val="FF0000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肘形连接符 11"/>
          <p:cNvCxnSpPr>
            <a:endCxn id="200709" idx="1"/>
          </p:cNvCxnSpPr>
          <p:nvPr/>
        </p:nvCxnSpPr>
        <p:spPr>
          <a:xfrm>
            <a:off x="1447800" y="2014538"/>
            <a:ext cx="2846388" cy="525463"/>
          </a:xfrm>
          <a:prstGeom prst="bentConnector3">
            <a:avLst>
              <a:gd name="adj1" fmla="val 334"/>
            </a:avLst>
          </a:prstGeom>
          <a:ln w="25400">
            <a:solidFill>
              <a:srgbClr val="FF0000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01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435" y="1048385"/>
            <a:ext cx="7129463" cy="5457825"/>
          </a:xfrm>
          <a:prstGeom prst="rect">
            <a:avLst/>
          </a:prstGeom>
          <a:noFill/>
          <a:ln w="9525" cap="flat" cmpd="sng">
            <a:solidFill>
              <a:srgbClr val="003296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04802" name="标题 1"/>
          <p:cNvSpPr>
            <a:spLocks noGrp="1"/>
          </p:cNvSpPr>
          <p:nvPr>
            <p:ph type="title" idx="4294967295"/>
          </p:nvPr>
        </p:nvSpPr>
        <p:spPr>
          <a:xfrm>
            <a:off x="0" y="322580"/>
            <a:ext cx="7085330" cy="521970"/>
          </a:xfrm>
        </p:spPr>
        <p:txBody>
          <a:bodyPr vert="horz" wrap="square" lIns="91440" tIns="45720" rIns="91440" bIns="45720" anchor="t" anchorCtr="0">
            <a:spAutoFit/>
          </a:bodyPr>
          <a:p>
            <a:pPr eaLnBrk="1" hangingPunct="1">
              <a:lnSpc>
                <a:spcPct val="100000"/>
              </a:lnSpc>
            </a:pPr>
            <a:r>
              <a:rPr lang="zh-CN" altLang="en-US" sz="2800" kern="1200" dirty="0">
                <a:latin typeface="思源黑体 CN" panose="020B0500000000000000" charset="-122"/>
                <a:ea typeface="思源黑体 CN" panose="020B0500000000000000" charset="-122"/>
                <a:cs typeface="+mj-cs"/>
                <a:sym typeface="思源黑体" panose="020B0500000000000000" charset="-122"/>
              </a:rPr>
              <a:t>键盘和语言设置</a:t>
            </a:r>
            <a:endParaRPr lang="zh-CN" altLang="en-US" sz="2800" kern="1200" dirty="0">
              <a:latin typeface="思源黑体 CN" panose="020B0500000000000000" charset="-122"/>
              <a:ea typeface="思源黑体 CN" panose="020B0500000000000000" charset="-122"/>
              <a:cs typeface="+mj-cs"/>
              <a:sym typeface="思源黑体" panose="020B0500000000000000" charset="-122"/>
            </a:endParaRPr>
          </a:p>
        </p:txBody>
      </p:sp>
      <p:sp>
        <p:nvSpPr>
          <p:cNvPr id="204803" name="矩形 4"/>
          <p:cNvSpPr/>
          <p:nvPr/>
        </p:nvSpPr>
        <p:spPr>
          <a:xfrm>
            <a:off x="7413625" y="1732915"/>
            <a:ext cx="4097338" cy="415417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w"/>
            </a:pPr>
            <a:r>
              <a:rPr lang="zh-CN" altLang="zh-CN" sz="1600" b="1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键盘和语言设置：</a:t>
            </a:r>
            <a:r>
              <a:rPr lang="zh-CN" altLang="zh-CN" sz="1600" dirty="0"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包括通用设置、键盘布局设置、输入法设置、系统语言设置、快捷键设置</a:t>
            </a:r>
            <a:r>
              <a:rPr lang="zh-CN" altLang="en-US" sz="1600" dirty="0"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。</a:t>
            </a:r>
            <a:endParaRPr lang="zh-CN" altLang="en-US" sz="1600" dirty="0">
              <a:latin typeface="Calibri" panose="020F0502020204030204" pitchFamily="34" charset="0"/>
              <a:ea typeface="思源黑体 CN" panose="020B0500000000000000" charset="-122"/>
              <a:sym typeface="微软雅黑" panose="020B0503020204020204" pitchFamily="34" charset="-12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w"/>
            </a:pPr>
            <a:r>
              <a:rPr lang="zh-CN" altLang="zh-CN" sz="1600" b="1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通用设置：</a:t>
            </a:r>
            <a:r>
              <a:rPr lang="zh-CN" altLang="zh-CN" sz="1600" dirty="0"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包括键盘重复、重复速度、启用数字键盘、大写锁定提示等功能。</a:t>
            </a:r>
            <a:endParaRPr lang="zh-CN" altLang="zh-CN" sz="1600" dirty="0">
              <a:latin typeface="Calibri" panose="020F0502020204030204" pitchFamily="34" charset="0"/>
              <a:ea typeface="思源黑体 CN" panose="020B0500000000000000" charset="-122"/>
              <a:sym typeface="微软雅黑" panose="020B0503020204020204" pitchFamily="34" charset="-12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w"/>
            </a:pPr>
            <a:r>
              <a:rPr lang="zh-CN" altLang="zh-CN" sz="1600" b="1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键盘布局设置：</a:t>
            </a:r>
            <a:r>
              <a:rPr lang="zh-CN" altLang="zh-CN" sz="1600" dirty="0"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包括选择键盘布局，默认汉语标准键盘。</a:t>
            </a:r>
            <a:endParaRPr lang="zh-CN" altLang="zh-CN" sz="1600" dirty="0">
              <a:latin typeface="Calibri" panose="020F0502020204030204" pitchFamily="34" charset="0"/>
              <a:ea typeface="思源黑体 CN" panose="020B0500000000000000" charset="-122"/>
              <a:sym typeface="微软雅黑" panose="020B0503020204020204" pitchFamily="34" charset="-12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w"/>
            </a:pPr>
            <a:r>
              <a:rPr lang="zh-CN" altLang="en-US" sz="1600" b="1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系统语言设置：</a:t>
            </a:r>
            <a:r>
              <a:rPr lang="zh-CN" altLang="en-US" sz="1600" dirty="0"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包括选择系统语言，现阶段支持</a:t>
            </a:r>
            <a:r>
              <a:rPr lang="en-US" altLang="zh-CN" sz="1600" dirty="0"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120</a:t>
            </a:r>
            <a:r>
              <a:rPr lang="zh-CN" altLang="en-US" sz="1600" dirty="0"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种以上语言设置。</a:t>
            </a:r>
            <a:endParaRPr lang="zh-CN" altLang="zh-CN" sz="1600" dirty="0">
              <a:latin typeface="Calibri" panose="020F0502020204030204" pitchFamily="34" charset="0"/>
              <a:ea typeface="思源黑体 CN" panose="020B0500000000000000" charset="-122"/>
              <a:sym typeface="微软雅黑" panose="020B0503020204020204" pitchFamily="34" charset="-12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w"/>
            </a:pPr>
            <a:r>
              <a:rPr lang="zh-CN" altLang="zh-CN" sz="1600" b="1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快捷键设置：</a:t>
            </a:r>
            <a:r>
              <a:rPr lang="zh-CN" altLang="zh-CN" sz="1600" dirty="0"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是对系统操作的快捷键进行自定义。</a:t>
            </a:r>
            <a:endParaRPr lang="en-US" altLang="zh-CN" sz="1600" dirty="0">
              <a:latin typeface="Calibri" panose="020F0502020204030204" pitchFamily="34" charset="0"/>
              <a:ea typeface="思源黑体 CN" panose="020B0500000000000000" charset="-122"/>
              <a:sym typeface="微软雅黑" panose="020B0503020204020204" pitchFamily="34" charset="-122"/>
            </a:endParaRPr>
          </a:p>
        </p:txBody>
      </p:sp>
      <p:sp>
        <p:nvSpPr>
          <p:cNvPr id="204804" name="矩形 5"/>
          <p:cNvSpPr/>
          <p:nvPr/>
        </p:nvSpPr>
        <p:spPr>
          <a:xfrm>
            <a:off x="7512050" y="969963"/>
            <a:ext cx="2555875" cy="4603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20000"/>
              </a:lnSpc>
              <a:buFontTx/>
            </a:pPr>
            <a:r>
              <a:rPr lang="zh-CN" altLang="en-US" sz="2000" b="1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</a:rPr>
              <a:t>键盘和语言设置</a:t>
            </a:r>
            <a:endParaRPr lang="zh-CN" altLang="en-US" sz="2000" b="1" dirty="0">
              <a:solidFill>
                <a:srgbClr val="003296"/>
              </a:solidFill>
              <a:latin typeface="Calibri" panose="020F0502020204030204" pitchFamily="34" charset="0"/>
              <a:ea typeface="思源黑体 CN" panose="020B0500000000000000" charset="-122"/>
            </a:endParaRPr>
          </a:p>
        </p:txBody>
      </p:sp>
      <p:pic>
        <p:nvPicPr>
          <p:cNvPr id="204805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3676650"/>
            <a:ext cx="2795588" cy="838200"/>
          </a:xfrm>
          <a:prstGeom prst="rect">
            <a:avLst/>
          </a:prstGeom>
          <a:noFill/>
          <a:ln w="9525" cap="flat" cmpd="sng">
            <a:solidFill>
              <a:srgbClr val="003296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04806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4514850"/>
            <a:ext cx="2795588" cy="1701800"/>
          </a:xfrm>
          <a:prstGeom prst="rect">
            <a:avLst/>
          </a:prstGeom>
          <a:noFill/>
          <a:ln w="9525" cap="flat" cmpd="sng">
            <a:solidFill>
              <a:srgbClr val="003296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04807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1513" y="3676650"/>
            <a:ext cx="2719387" cy="838200"/>
          </a:xfrm>
          <a:prstGeom prst="rect">
            <a:avLst/>
          </a:prstGeom>
          <a:noFill/>
          <a:ln w="9525" cap="flat" cmpd="sng">
            <a:solidFill>
              <a:srgbClr val="003296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04808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81513" y="4514850"/>
            <a:ext cx="2719387" cy="1701800"/>
          </a:xfrm>
          <a:prstGeom prst="rect">
            <a:avLst/>
          </a:prstGeom>
          <a:noFill/>
          <a:ln w="9525" cap="flat" cmpd="sng">
            <a:solidFill>
              <a:srgbClr val="003296"/>
            </a:solidFill>
            <a:prstDash val="solid"/>
            <a:round/>
            <a:headEnd type="none" w="med" len="med"/>
            <a:tailEnd type="none" w="med" len="med"/>
          </a:ln>
        </p:spPr>
      </p:pic>
      <p:cxnSp>
        <p:nvCxnSpPr>
          <p:cNvPr id="8" name="肘形连接符 11"/>
          <p:cNvCxnSpPr/>
          <p:nvPr/>
        </p:nvCxnSpPr>
        <p:spPr>
          <a:xfrm rot="5400000" flipV="1">
            <a:off x="481013" y="2752725"/>
            <a:ext cx="2198688" cy="344488"/>
          </a:xfrm>
          <a:prstGeom prst="bentConnector3">
            <a:avLst>
              <a:gd name="adj1" fmla="val 99754"/>
            </a:avLst>
          </a:prstGeom>
          <a:ln w="25400">
            <a:solidFill>
              <a:srgbClr val="FF0000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>
            <a:off x="1416050" y="1793875"/>
            <a:ext cx="342900" cy="3175"/>
          </a:xfrm>
          <a:prstGeom prst="straightConnector1">
            <a:avLst/>
          </a:prstGeom>
          <a:ln w="25400">
            <a:solidFill>
              <a:srgbClr val="FF0000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>
            <a:off x="1525588" y="2187575"/>
            <a:ext cx="342900" cy="3175"/>
          </a:xfrm>
          <a:prstGeom prst="straightConnector1">
            <a:avLst/>
          </a:prstGeom>
          <a:ln w="25400">
            <a:solidFill>
              <a:srgbClr val="FF0000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肘形连接符 11"/>
          <p:cNvCxnSpPr/>
          <p:nvPr/>
        </p:nvCxnSpPr>
        <p:spPr>
          <a:xfrm rot="5400000" flipV="1">
            <a:off x="479425" y="3225800"/>
            <a:ext cx="2419350" cy="358775"/>
          </a:xfrm>
          <a:prstGeom prst="bentConnector3">
            <a:avLst>
              <a:gd name="adj1" fmla="val 99422"/>
            </a:avLst>
          </a:prstGeom>
          <a:ln w="25400">
            <a:solidFill>
              <a:srgbClr val="FF0000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肘形连接符 11"/>
          <p:cNvCxnSpPr/>
          <p:nvPr/>
        </p:nvCxnSpPr>
        <p:spPr>
          <a:xfrm rot="5400000" flipV="1">
            <a:off x="3669506" y="2651919"/>
            <a:ext cx="1244600" cy="976313"/>
          </a:xfrm>
          <a:prstGeom prst="bentConnector3">
            <a:avLst>
              <a:gd name="adj1" fmla="val 50051"/>
            </a:avLst>
          </a:prstGeom>
          <a:ln w="25400">
            <a:solidFill>
              <a:srgbClr val="FF0000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H="1" flipV="1">
            <a:off x="3509963" y="2511425"/>
            <a:ext cx="293688" cy="3175"/>
          </a:xfrm>
          <a:prstGeom prst="straightConnector1">
            <a:avLst/>
          </a:prstGeom>
          <a:ln w="25400">
            <a:solidFill>
              <a:srgbClr val="FF0000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肘形连接符 11"/>
          <p:cNvCxnSpPr/>
          <p:nvPr/>
        </p:nvCxnSpPr>
        <p:spPr>
          <a:xfrm>
            <a:off x="2643188" y="2949575"/>
            <a:ext cx="1820863" cy="1655763"/>
          </a:xfrm>
          <a:prstGeom prst="bentConnector3">
            <a:avLst>
              <a:gd name="adj1" fmla="val 50035"/>
            </a:avLst>
          </a:prstGeom>
          <a:ln w="25400">
            <a:solidFill>
              <a:srgbClr val="FF0000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8897" name="标题 1"/>
          <p:cNvSpPr>
            <a:spLocks noGrp="1"/>
          </p:cNvSpPr>
          <p:nvPr>
            <p:ph type="title" idx="4294967295"/>
          </p:nvPr>
        </p:nvSpPr>
        <p:spPr>
          <a:xfrm>
            <a:off x="0" y="322580"/>
            <a:ext cx="7085330" cy="521970"/>
          </a:xfrm>
        </p:spPr>
        <p:txBody>
          <a:bodyPr vert="horz" wrap="square" lIns="91440" tIns="45720" rIns="91440" bIns="45720" anchor="t" anchorCtr="0">
            <a:spAutoFit/>
          </a:bodyPr>
          <a:p>
            <a:pPr eaLnBrk="1" hangingPunct="1">
              <a:lnSpc>
                <a:spcPct val="100000"/>
              </a:lnSpc>
            </a:pPr>
            <a:r>
              <a:rPr lang="zh-CN" altLang="en-US" sz="2800" kern="1200" dirty="0">
                <a:latin typeface="思源黑体 CN" panose="020B0500000000000000" charset="-122"/>
                <a:ea typeface="思源黑体 CN" panose="020B0500000000000000" charset="-122"/>
                <a:cs typeface="+mj-cs"/>
                <a:sym typeface="思源黑体" panose="020B0500000000000000" charset="-122"/>
              </a:rPr>
              <a:t>系统更新设置</a:t>
            </a:r>
            <a:endParaRPr lang="zh-CN" altLang="en-US" sz="2800" kern="1200" dirty="0">
              <a:latin typeface="思源黑体 CN" panose="020B0500000000000000" charset="-122"/>
              <a:ea typeface="思源黑体 CN" panose="020B0500000000000000" charset="-122"/>
              <a:cs typeface="+mj-cs"/>
              <a:sym typeface="思源黑体" panose="020B0500000000000000" charset="-122"/>
            </a:endParaRPr>
          </a:p>
        </p:txBody>
      </p:sp>
      <p:sp>
        <p:nvSpPr>
          <p:cNvPr id="208898" name="矩形 4"/>
          <p:cNvSpPr/>
          <p:nvPr/>
        </p:nvSpPr>
        <p:spPr>
          <a:xfrm>
            <a:off x="5657533" y="1477963"/>
            <a:ext cx="4808537" cy="15684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w"/>
            </a:pPr>
            <a:r>
              <a:rPr lang="zh-CN" altLang="zh-CN" sz="1600" b="1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</a:rPr>
              <a:t>更新：</a:t>
            </a:r>
            <a:r>
              <a:rPr lang="zh-CN" altLang="zh-CN" sz="1600" dirty="0">
                <a:latin typeface="Calibri" panose="020F0502020204030204" pitchFamily="34" charset="0"/>
                <a:ea typeface="思源黑体 CN" panose="020B0500000000000000" charset="-122"/>
              </a:rPr>
              <a:t>当系统存在更新时会在控制中心首页进行提示，单击</a:t>
            </a:r>
            <a:r>
              <a:rPr lang="zh-CN" altLang="zh-CN" sz="1600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</a:rPr>
              <a:t>更新</a:t>
            </a:r>
            <a:r>
              <a:rPr lang="zh-CN" altLang="zh-CN" sz="1600" dirty="0">
                <a:latin typeface="Calibri" panose="020F0502020204030204" pitchFamily="34" charset="0"/>
                <a:ea typeface="思源黑体 CN" panose="020B0500000000000000" charset="-122"/>
              </a:rPr>
              <a:t>按钮 ￼ 进入</a:t>
            </a:r>
            <a:r>
              <a:rPr lang="zh-CN" altLang="zh-CN" sz="1600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</a:rPr>
              <a:t>检查更新</a:t>
            </a:r>
            <a:r>
              <a:rPr lang="zh-CN" altLang="zh-CN" sz="1600" dirty="0">
                <a:latin typeface="Calibri" panose="020F0502020204030204" pitchFamily="34" charset="0"/>
                <a:ea typeface="思源黑体 CN" panose="020B0500000000000000" charset="-122"/>
              </a:rPr>
              <a:t>页面，单击</a:t>
            </a:r>
            <a:r>
              <a:rPr lang="zh-CN" altLang="zh-CN" sz="1600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</a:rPr>
              <a:t>检查更新</a:t>
            </a:r>
            <a:r>
              <a:rPr lang="zh-CN" altLang="zh-CN" sz="1600" dirty="0">
                <a:latin typeface="Calibri" panose="020F0502020204030204" pitchFamily="34" charset="0"/>
                <a:ea typeface="思源黑体 CN" panose="020B0500000000000000" charset="-122"/>
              </a:rPr>
              <a:t>，检查完毕后，即可进行下载和安装更新。内网机器不能直接连接公网更新。</a:t>
            </a:r>
            <a:endParaRPr lang="zh-CN" altLang="en-US" sz="1600" dirty="0">
              <a:latin typeface="思源黑体 CN" panose="020B0500000000000000" charset="-122"/>
              <a:ea typeface="思源黑体 CN" panose="020B0500000000000000" charset="-122"/>
            </a:endParaRPr>
          </a:p>
        </p:txBody>
      </p:sp>
      <p:sp>
        <p:nvSpPr>
          <p:cNvPr id="208899" name="矩形 5"/>
          <p:cNvSpPr/>
          <p:nvPr/>
        </p:nvSpPr>
        <p:spPr>
          <a:xfrm>
            <a:off x="5008880" y="1033780"/>
            <a:ext cx="39166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20000"/>
              </a:lnSpc>
              <a:buFontTx/>
            </a:pPr>
            <a:r>
              <a:rPr lang="zh-CN" altLang="en-US" sz="2000" b="1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</a:rPr>
              <a:t>系统更新</a:t>
            </a:r>
            <a:endParaRPr lang="zh-CN" altLang="en-US" sz="2000" b="1" dirty="0">
              <a:solidFill>
                <a:srgbClr val="003296"/>
              </a:solidFill>
              <a:latin typeface="Calibri" panose="020F0502020204030204" pitchFamily="34" charset="0"/>
              <a:ea typeface="思源黑体 CN" panose="020B0500000000000000" charset="-122"/>
            </a:endParaRPr>
          </a:p>
        </p:txBody>
      </p:sp>
      <p:pic>
        <p:nvPicPr>
          <p:cNvPr id="208900" name="图片 2" descr="截图_dde-control-center_202201292256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820" y="1156018"/>
            <a:ext cx="3768725" cy="3455987"/>
          </a:xfrm>
          <a:prstGeom prst="rect">
            <a:avLst/>
          </a:prstGeom>
          <a:noFill/>
          <a:ln w="9525" cap="flat" cmpd="sng">
            <a:solidFill>
              <a:srgbClr val="003296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08901" name="矩形 4"/>
          <p:cNvSpPr/>
          <p:nvPr/>
        </p:nvSpPr>
        <p:spPr>
          <a:xfrm>
            <a:off x="6839585" y="3043555"/>
            <a:ext cx="434784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w"/>
            </a:pPr>
            <a:r>
              <a:rPr lang="zh-CN" altLang="zh-CN" sz="1600" b="1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</a:rPr>
              <a:t>更新设置：</a:t>
            </a:r>
            <a:r>
              <a:rPr lang="zh-CN" altLang="zh-CN" sz="1600" dirty="0">
                <a:latin typeface="Calibri" panose="020F0502020204030204" pitchFamily="34" charset="0"/>
                <a:ea typeface="思源黑体 CN" panose="020B0500000000000000" charset="-122"/>
              </a:rPr>
              <a:t>可设置更新开启、关闭、提醒、是否后台下载、定期清除软件包缓存，更新可选系统更新（包括厂库的软件），也可以选择仅安全性更新</a:t>
            </a:r>
            <a:endParaRPr lang="zh-CN" altLang="zh-CN" sz="1600" dirty="0">
              <a:latin typeface="Calibri" panose="020F0502020204030204" pitchFamily="34" charset="0"/>
              <a:ea typeface="思源黑体 CN" panose="020B0500000000000000" charset="-122"/>
            </a:endParaRPr>
          </a:p>
        </p:txBody>
      </p:sp>
      <p:sp>
        <p:nvSpPr>
          <p:cNvPr id="208902" name="矩形 4"/>
          <p:cNvSpPr/>
          <p:nvPr/>
        </p:nvSpPr>
        <p:spPr>
          <a:xfrm>
            <a:off x="7666038" y="4612005"/>
            <a:ext cx="4178300" cy="15684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w"/>
            </a:pPr>
            <a:r>
              <a:rPr lang="zh-CN" altLang="zh-CN" sz="1600" b="1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</a:rPr>
              <a:t>更新故障回退：</a:t>
            </a:r>
            <a:r>
              <a:rPr lang="zh-CN" altLang="zh-CN" sz="1600" dirty="0">
                <a:latin typeface="Calibri" panose="020F0502020204030204" pitchFamily="34" charset="0"/>
                <a:ea typeface="思源黑体 CN" panose="020B0500000000000000" charset="-122"/>
              </a:rPr>
              <a:t>更新打补丁可能会导致系统故障，这种情况在进入系统引导界面选择系统回滚，就可回到更新前的状态。</a:t>
            </a:r>
            <a:endParaRPr lang="zh-CN" altLang="zh-CN" sz="1600" dirty="0">
              <a:latin typeface="Calibri" panose="020F0502020204030204" pitchFamily="34" charset="0"/>
              <a:ea typeface="思源黑体 CN" panose="020B0500000000000000" charset="-122"/>
            </a:endParaRPr>
          </a:p>
        </p:txBody>
      </p:sp>
      <p:pic>
        <p:nvPicPr>
          <p:cNvPr id="208903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9700" y="6161088"/>
            <a:ext cx="3838575" cy="384175"/>
          </a:xfrm>
          <a:prstGeom prst="rect">
            <a:avLst/>
          </a:prstGeom>
          <a:noFill/>
          <a:ln w="9525" cap="flat" cmpd="sng">
            <a:solidFill>
              <a:srgbClr val="003296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08904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8875" y="3076575"/>
            <a:ext cx="3976688" cy="30845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9617" name="文本框 14339"/>
          <p:cNvSpPr txBox="1"/>
          <p:nvPr/>
        </p:nvSpPr>
        <p:spPr>
          <a:xfrm>
            <a:off x="2873375" y="2656999"/>
            <a:ext cx="6927850" cy="666115"/>
          </a:xfrm>
          <a:prstGeom prst="rect">
            <a:avLst/>
          </a:prstGeom>
          <a:noFill/>
          <a:ln w="12700">
            <a:noFill/>
          </a:ln>
        </p:spPr>
        <p:txBody>
          <a:bodyPr lIns="25400" tIns="25400" rIns="25400" bIns="25400" anchor="ctr" anchorCtr="0">
            <a:spAutoFit/>
          </a:bodyPr>
          <a:p>
            <a:pPr algn="ctr" hangingPunct="0">
              <a:buFontTx/>
            </a:pPr>
            <a:r>
              <a:rPr lang="en-US" altLang="zh-CN" sz="4000" b="1" dirty="0">
                <a:solidFill>
                  <a:srgbClr val="063693"/>
                </a:solidFill>
                <a:latin typeface="思源黑体 CN" panose="020B0500000000000000" charset="-122"/>
                <a:ea typeface="思源黑体 CN" panose="020B0500000000000000" charset="-122"/>
                <a:sym typeface="Helvetica" charset="0"/>
              </a:rPr>
              <a:t>2.</a:t>
            </a:r>
            <a:r>
              <a:rPr lang="zh-CN" altLang="en-US" sz="4000" b="1" dirty="0">
                <a:solidFill>
                  <a:srgbClr val="063693"/>
                </a:solidFill>
                <a:latin typeface="思源黑体 CN" panose="020B0500000000000000" charset="-122"/>
                <a:ea typeface="思源黑体 CN" panose="020B0500000000000000" charset="-122"/>
                <a:sym typeface="Helvetica" charset="0"/>
              </a:rPr>
              <a:t>资源获取和常见问题处理</a:t>
            </a:r>
            <a:endParaRPr lang="zh-CN" altLang="en-US" sz="4000" b="1" dirty="0">
              <a:solidFill>
                <a:srgbClr val="063693"/>
              </a:solidFill>
              <a:latin typeface="思源黑体 CN" panose="020B0500000000000000" charset="-122"/>
              <a:ea typeface="思源黑体 CN" panose="020B0500000000000000" charset="-122"/>
              <a:sym typeface="Helvetica" charset="0"/>
            </a:endParaRPr>
          </a:p>
        </p:txBody>
      </p:sp>
    </p:spTree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4294967295"/>
          </p:nvPr>
        </p:nvSpPr>
        <p:spPr>
          <a:xfrm>
            <a:off x="0" y="702945"/>
            <a:ext cx="10567035" cy="5125720"/>
          </a:xfrm>
        </p:spPr>
        <p:txBody>
          <a:bodyPr/>
          <a:p>
            <a:pPr marL="0" marR="0" algn="l" defTabSz="18281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tx1"/>
                </a:solidFill>
                <a:effectLst/>
                <a:latin typeface="Noto Sans CJK SC" panose="020B0500000000000000" charset="-122"/>
                <a:ea typeface="Noto Sans CJK SC" panose="020B0500000000000000" charset="-122"/>
                <a:cs typeface="DejaVu Sans" panose="020B0603030804020204" charset="0"/>
                <a:sym typeface="+mn-ea"/>
              </a:rPr>
              <a:t>1</a:t>
            </a:r>
            <a:r>
              <a:rPr lang="zh-CN" altLang="en-US">
                <a:solidFill>
                  <a:schemeClr val="tx1"/>
                </a:solidFill>
                <a:effectLst/>
                <a:latin typeface="Noto Sans CJK SC" panose="020B0500000000000000" charset="-122"/>
                <a:ea typeface="Noto Sans CJK SC" panose="020B0500000000000000" charset="-122"/>
                <a:cs typeface="DejaVu Sans" panose="020B0603030804020204" charset="0"/>
                <a:sym typeface="+mn-ea"/>
              </a:rPr>
              <a:t>、应用商店，搜索需要安装的软件，优先使用</a:t>
            </a:r>
            <a:r>
              <a:rPr lang="en-US" altLang="zh-CN">
                <a:solidFill>
                  <a:schemeClr val="tx1"/>
                </a:solidFill>
                <a:effectLst/>
                <a:latin typeface="Noto Sans CJK SC" panose="020B0500000000000000" charset="-122"/>
                <a:ea typeface="Noto Sans CJK SC" panose="020B0500000000000000" charset="-122"/>
                <a:cs typeface="DejaVu Sans" panose="020B0603030804020204" charset="0"/>
                <a:sym typeface="+mn-ea"/>
              </a:rPr>
              <a:t>UOS</a:t>
            </a:r>
            <a:r>
              <a:rPr lang="zh-CN" altLang="en-US">
                <a:solidFill>
                  <a:schemeClr val="tx1"/>
                </a:solidFill>
                <a:effectLst/>
                <a:latin typeface="Noto Sans CJK SC" panose="020B0500000000000000" charset="-122"/>
                <a:ea typeface="Noto Sans CJK SC" panose="020B0500000000000000" charset="-122"/>
                <a:cs typeface="DejaVu Sans" panose="020B0603030804020204" charset="0"/>
                <a:sym typeface="+mn-ea"/>
              </a:rPr>
              <a:t>版。</a:t>
            </a:r>
            <a:endParaRPr lang="zh-CN" altLang="en-US">
              <a:solidFill>
                <a:schemeClr val="tx1"/>
              </a:solidFill>
              <a:effectLst/>
              <a:latin typeface="Noto Sans CJK SC" panose="020B0500000000000000" charset="-122"/>
              <a:ea typeface="Noto Sans CJK SC" panose="020B0500000000000000" charset="-122"/>
              <a:cs typeface="DejaVu Sans" panose="020B0603030804020204" charset="0"/>
              <a:sym typeface="+mn-ea"/>
            </a:endParaRPr>
          </a:p>
          <a:p>
            <a:pPr marL="0" marR="0" algn="l" defTabSz="18281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tx1"/>
                </a:solidFill>
                <a:effectLst/>
                <a:latin typeface="Noto Sans CJK SC" panose="020B0500000000000000" charset="-122"/>
                <a:ea typeface="Noto Sans CJK SC" panose="020B0500000000000000" charset="-122"/>
                <a:cs typeface="DejaVu Sans" panose="020B0603030804020204" charset="0"/>
                <a:sym typeface="+mn-ea"/>
              </a:rPr>
              <a:t> </a:t>
            </a:r>
            <a:r>
              <a:rPr lang="en-US" altLang="zh-CN">
                <a:solidFill>
                  <a:schemeClr val="tx1"/>
                </a:solidFill>
                <a:effectLst/>
                <a:latin typeface="Noto Sans CJK SC" panose="020B0500000000000000" charset="-122"/>
                <a:ea typeface="Noto Sans CJK SC" panose="020B0500000000000000" charset="-122"/>
                <a:cs typeface="DejaVu Sans" panose="020B0603030804020204" charset="0"/>
                <a:sym typeface="+mn-ea"/>
              </a:rPr>
              <a:t>      </a:t>
            </a:r>
            <a:r>
              <a:rPr lang="zh-CN" altLang="en-US">
                <a:solidFill>
                  <a:schemeClr val="tx1"/>
                </a:solidFill>
                <a:effectLst/>
                <a:latin typeface="Noto Sans CJK SC" panose="020B0500000000000000" charset="-122"/>
                <a:ea typeface="Noto Sans CJK SC" panose="020B0500000000000000" charset="-122"/>
                <a:cs typeface="DejaVu Sans" panose="020B0603030804020204" charset="0"/>
                <a:sym typeface="+mn-ea"/>
              </a:rPr>
              <a:t>安卓应用谨慎使用。</a:t>
            </a:r>
            <a:endParaRPr lang="zh-CN" altLang="en-US">
              <a:solidFill>
                <a:schemeClr val="tx1"/>
              </a:solidFill>
              <a:effectLst/>
              <a:latin typeface="Noto Sans CJK SC" panose="020B0500000000000000" charset="-122"/>
              <a:ea typeface="Noto Sans CJK SC" panose="020B0500000000000000" charset="-122"/>
              <a:cs typeface="DejaVu Sans" panose="020B0603030804020204" charset="0"/>
              <a:sym typeface="+mn-ea"/>
            </a:endParaRPr>
          </a:p>
          <a:p>
            <a:pPr marL="0" marR="0" algn="l" defTabSz="18281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b="0" i="0" u="none" strike="noStrike" kern="1200" cap="none" spc="0" normalizeH="0" baseline="0" noProof="1">
              <a:solidFill>
                <a:schemeClr val="tx1"/>
              </a:solidFill>
              <a:effectLst/>
              <a:latin typeface="Noto Sans CJK SC" panose="020B0500000000000000" charset="-122"/>
              <a:ea typeface="Noto Sans CJK SC" panose="020B0500000000000000" charset="-122"/>
              <a:cs typeface="DejaVu Sans" panose="020B0603030804020204" charset="0"/>
            </a:endParaRPr>
          </a:p>
          <a:p>
            <a:pPr marL="0" marR="0" algn="l" defTabSz="18281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b="0" i="0" u="none" strike="noStrike" kern="1200" cap="none" spc="0" normalizeH="0" baseline="0" noProof="1">
              <a:solidFill>
                <a:schemeClr val="tx1"/>
              </a:solidFill>
              <a:effectLst/>
              <a:latin typeface="Noto Sans CJK SC" panose="020B0500000000000000" charset="-122"/>
              <a:ea typeface="Noto Sans CJK SC" panose="020B0500000000000000" charset="-122"/>
              <a:cs typeface="DejaVu Sans" panose="020B0603030804020204" charset="0"/>
            </a:endParaRPr>
          </a:p>
          <a:p>
            <a:pPr marL="0" marR="0" algn="l" defTabSz="18281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lang="zh-CN" altLang="en-US">
              <a:solidFill>
                <a:srgbClr val="FF0000"/>
              </a:solidFill>
              <a:effectLst/>
              <a:latin typeface="Noto Sans CJK SC" panose="020B0500000000000000" charset="-122"/>
              <a:ea typeface="Noto Sans CJK SC" panose="020B0500000000000000" charset="-122"/>
              <a:cs typeface="DejaVu Sans" panose="020B0603030804020204" charset="0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0" y="313690"/>
            <a:ext cx="7084695" cy="389890"/>
          </a:xfrm>
        </p:spPr>
        <p:txBody>
          <a:bodyPr/>
          <a:p>
            <a:r>
              <a:rPr lang="en-US" altLang="zh-CN" sz="2800">
                <a:latin typeface="Noto Sans CJK SC" panose="020B0500000000000000" charset="-122"/>
                <a:ea typeface="Noto Sans CJK SC" panose="020B0500000000000000" charset="-122"/>
                <a:cs typeface="DejaVu Sans" panose="020B0603030804020204" charset="0"/>
                <a:sym typeface="+mn-ea"/>
              </a:rPr>
              <a:t>1</a:t>
            </a:r>
            <a:r>
              <a:rPr lang="zh-CN" altLang="en-US" sz="2800">
                <a:latin typeface="Noto Sans CJK SC" panose="020B0500000000000000" charset="-122"/>
                <a:ea typeface="Noto Sans CJK SC" panose="020B0500000000000000" charset="-122"/>
                <a:cs typeface="DejaVu Sans" panose="020B0603030804020204" charset="0"/>
                <a:sym typeface="+mn-ea"/>
              </a:rPr>
              <a:t>、生态适配资源获取</a:t>
            </a:r>
            <a:endParaRPr lang="zh-CN" altLang="en-US" sz="28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0935" y="1598295"/>
            <a:ext cx="7703185" cy="453199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占位符 1"/>
          <p:cNvSpPr>
            <a:spLocks noGrp="1"/>
          </p:cNvSpPr>
          <p:nvPr>
            <p:ph type="body" idx="4294967295"/>
          </p:nvPr>
        </p:nvSpPr>
        <p:spPr>
          <a:xfrm>
            <a:off x="944245" y="881380"/>
            <a:ext cx="11247755" cy="4799330"/>
          </a:xfrm>
        </p:spPr>
        <p:txBody>
          <a:bodyPr/>
          <a:p>
            <a:pPr marL="0" indent="0">
              <a:buNone/>
            </a:pPr>
            <a:r>
              <a:rPr lang="en-US" altLang="zh-CN">
                <a:solidFill>
                  <a:schemeClr val="tx1"/>
                </a:solidFill>
                <a:effectLst/>
                <a:latin typeface="Noto Sans CJK SC" panose="020B0500000000000000" charset="-122"/>
                <a:ea typeface="Noto Sans CJK SC" panose="020B0500000000000000" charset="-122"/>
                <a:cs typeface="DejaVu Sans" panose="020B0603030804020204" charset="0"/>
                <a:sym typeface="+mn-ea"/>
              </a:rPr>
              <a:t>2</a:t>
            </a:r>
            <a:r>
              <a:rPr lang="zh-CN" altLang="en-US">
                <a:solidFill>
                  <a:schemeClr val="tx1"/>
                </a:solidFill>
                <a:effectLst/>
                <a:latin typeface="Noto Sans CJK SC" panose="020B0500000000000000" charset="-122"/>
                <a:ea typeface="Noto Sans CJK SC" panose="020B0500000000000000" charset="-122"/>
                <a:cs typeface="DejaVu Sans" panose="020B0603030804020204" charset="0"/>
                <a:sym typeface="+mn-ea"/>
              </a:rPr>
              <a:t>、第三方厂家官网，举例腾讯</a:t>
            </a:r>
            <a:r>
              <a:rPr lang="en-US" altLang="zh-CN">
                <a:solidFill>
                  <a:schemeClr val="tx1"/>
                </a:solidFill>
                <a:effectLst/>
                <a:latin typeface="Noto Sans CJK SC" panose="020B0500000000000000" charset="-122"/>
                <a:ea typeface="Noto Sans CJK SC" panose="020B0500000000000000" charset="-122"/>
                <a:cs typeface="DejaVu Sans" panose="020B0603030804020204" charset="0"/>
                <a:sym typeface="+mn-ea"/>
              </a:rPr>
              <a:t>QQ</a:t>
            </a:r>
            <a:r>
              <a:rPr lang="zh-CN" altLang="en-US" sz="2000">
                <a:solidFill>
                  <a:srgbClr val="FF0000"/>
                </a:solidFill>
                <a:effectLst/>
                <a:latin typeface="Noto Sans CJK SC" panose="020B0500000000000000" charset="-122"/>
                <a:ea typeface="Noto Sans CJK SC" panose="020B0500000000000000" charset="-122"/>
                <a:cs typeface="DejaVu Sans" panose="020B0603030804020204" charset="0"/>
                <a:sym typeface="+mn-ea"/>
              </a:rPr>
              <a:t>（</a:t>
            </a:r>
            <a:r>
              <a:rPr lang="zh-CN" altLang="en-US" sz="2000">
                <a:solidFill>
                  <a:srgbClr val="FF0000"/>
                </a:solidFill>
                <a:effectLst/>
                <a:latin typeface="Noto Sans CJK SC" panose="020B0500000000000000" charset="-122"/>
                <a:ea typeface="Noto Sans CJK SC" panose="020B0500000000000000" charset="-122"/>
                <a:cs typeface="DejaVu Sans" panose="020B0603030804020204" charset="0"/>
                <a:sym typeface="+mn-ea"/>
              </a:rPr>
              <a:t>不建议从其他方式，获取软件安装包，无安全保证。</a:t>
            </a:r>
            <a:r>
              <a:rPr lang="zh-CN" altLang="en-US" sz="2000">
                <a:solidFill>
                  <a:srgbClr val="FF0000"/>
                </a:solidFill>
                <a:effectLst/>
                <a:latin typeface="Noto Sans CJK SC" panose="020B0500000000000000" charset="-122"/>
                <a:ea typeface="Noto Sans CJK SC" panose="020B0500000000000000" charset="-122"/>
                <a:cs typeface="DejaVu Sans" panose="020B0603030804020204" charset="0"/>
                <a:sym typeface="+mn-ea"/>
              </a:rPr>
              <a:t>）</a:t>
            </a:r>
            <a:endParaRPr kumimoji="0" lang="en-US" altLang="zh-CN" sz="2000" b="0" i="0" u="none" strike="noStrike" kern="1200" cap="none" spc="0" normalizeH="0" baseline="0" noProof="1">
              <a:solidFill>
                <a:srgbClr val="FF0000"/>
              </a:solidFill>
              <a:effectLst/>
              <a:latin typeface="Noto Sans CJK SC" panose="020B0500000000000000" charset="-122"/>
              <a:ea typeface="Noto Sans CJK SC" panose="020B0500000000000000" charset="-122"/>
              <a:cs typeface="DejaVu Sans" panose="020B0603030804020204" charset="0"/>
            </a:endParaRPr>
          </a:p>
          <a:p>
            <a:pPr marL="0" indent="0">
              <a:buNone/>
            </a:pPr>
            <a:endParaRPr kumimoji="0" lang="en-US" altLang="zh-CN" sz="2000" b="0" i="0" u="none" strike="noStrike" kern="1200" cap="none" spc="0" normalizeH="0" baseline="0" noProof="1">
              <a:solidFill>
                <a:srgbClr val="FF0000"/>
              </a:solidFill>
              <a:effectLst/>
              <a:latin typeface="Noto Sans CJK SC" panose="020B0500000000000000" charset="-122"/>
              <a:ea typeface="Noto Sans CJK SC" panose="020B0500000000000000" charset="-122"/>
              <a:cs typeface="DejaVu Sans" panose="020B0603030804020204" charset="0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0" y="313690"/>
            <a:ext cx="7084695" cy="389890"/>
          </a:xfrm>
        </p:spPr>
        <p:txBody>
          <a:bodyPr/>
          <a:p>
            <a:r>
              <a:rPr lang="en-US" altLang="zh-CN" sz="2800">
                <a:latin typeface="Noto Sans CJK SC" panose="020B0500000000000000" charset="-122"/>
                <a:ea typeface="Noto Sans CJK SC" panose="020B0500000000000000" charset="-122"/>
                <a:cs typeface="DejaVu Sans" panose="020B0603030804020204" charset="0"/>
                <a:sym typeface="+mn-ea"/>
              </a:rPr>
              <a:t>1</a:t>
            </a:r>
            <a:r>
              <a:rPr lang="zh-CN" altLang="en-US" sz="2800">
                <a:latin typeface="Noto Sans CJK SC" panose="020B0500000000000000" charset="-122"/>
                <a:ea typeface="Noto Sans CJK SC" panose="020B0500000000000000" charset="-122"/>
                <a:cs typeface="DejaVu Sans" panose="020B0603030804020204" charset="0"/>
                <a:sym typeface="+mn-ea"/>
              </a:rPr>
              <a:t>、生态适配资源获取</a:t>
            </a:r>
            <a:endParaRPr lang="zh-CN" altLang="en-US" sz="28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0025" y="1520190"/>
            <a:ext cx="9273540" cy="473138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0" y="313690"/>
            <a:ext cx="7084695" cy="389890"/>
          </a:xfrm>
        </p:spPr>
        <p:txBody>
          <a:bodyPr/>
          <a:p>
            <a:r>
              <a:rPr lang="en-US" altLang="zh-CN" sz="2800">
                <a:latin typeface="Noto Sans CJK SC" panose="020B0500000000000000" charset="-122"/>
                <a:ea typeface="Noto Sans CJK SC" panose="020B0500000000000000" charset="-122"/>
                <a:cs typeface="DejaVu Sans" panose="020B0603030804020204" charset="0"/>
                <a:sym typeface="+mn-ea"/>
              </a:rPr>
              <a:t>2</a:t>
            </a:r>
            <a:r>
              <a:rPr lang="zh-CN" altLang="en-US" sz="2800">
                <a:latin typeface="Noto Sans CJK SC" panose="020B0500000000000000" charset="-122"/>
                <a:ea typeface="Noto Sans CJK SC" panose="020B0500000000000000" charset="-122"/>
                <a:cs typeface="DejaVu Sans" panose="020B0603030804020204" charset="0"/>
                <a:sym typeface="+mn-ea"/>
              </a:rPr>
              <a:t>、不开开发者，如何安装应用</a:t>
            </a:r>
            <a:endParaRPr lang="en-US" altLang="zh-CN" sz="2800">
              <a:latin typeface="Noto Sans CJK SC" panose="020B0500000000000000" charset="-122"/>
              <a:ea typeface="Noto Sans CJK SC" panose="020B0500000000000000" charset="-122"/>
              <a:cs typeface="DejaVu Sans" panose="020B0603030804020204" charset="0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702945"/>
            <a:ext cx="4739640" cy="43675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12385" y="1071245"/>
            <a:ext cx="6774815" cy="479933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3906" name="标题 1"/>
          <p:cNvSpPr>
            <a:spLocks noGrp="1"/>
          </p:cNvSpPr>
          <p:nvPr/>
        </p:nvSpPr>
        <p:spPr>
          <a:xfrm>
            <a:off x="5503863" y="3294698"/>
            <a:ext cx="4268787" cy="48260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9525">
            <a:noFill/>
          </a:ln>
        </p:spPr>
        <p:txBody>
          <a:bodyPr anchor="ctr" anchorCtr="0"/>
          <a:p>
            <a:pPr>
              <a:buFontTx/>
            </a:pPr>
            <a:endParaRPr lang="zh-CN" altLang="en-US" sz="2800" b="1" dirty="0">
              <a:solidFill>
                <a:srgbClr val="0050FF"/>
              </a:solidFill>
              <a:latin typeface="Noto Sans CJK SC Regular" panose="020B0500000000000000" charset="-122"/>
              <a:ea typeface="思源黑体 CN" panose="020B0500000000000000" charset="-122"/>
            </a:endParaRPr>
          </a:p>
        </p:txBody>
      </p:sp>
      <p:sp>
        <p:nvSpPr>
          <p:cNvPr id="123908" name="标题 1"/>
          <p:cNvSpPr>
            <a:spLocks noGrp="1"/>
          </p:cNvSpPr>
          <p:nvPr/>
        </p:nvSpPr>
        <p:spPr>
          <a:xfrm>
            <a:off x="5503863" y="1820228"/>
            <a:ext cx="4268787" cy="48260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9525">
            <a:noFill/>
          </a:ln>
        </p:spPr>
        <p:txBody>
          <a:bodyPr anchor="ctr" anchorCtr="0"/>
          <a:p>
            <a:pPr>
              <a:buFontTx/>
            </a:pPr>
            <a:endParaRPr lang="zh-CN" altLang="en-US" sz="2800" b="1" dirty="0">
              <a:solidFill>
                <a:srgbClr val="0050FF"/>
              </a:solidFill>
              <a:latin typeface="Noto Sans CJK SC Regular" panose="020B0500000000000000" charset="-122"/>
              <a:ea typeface="思源黑体 CN" panose="020B0500000000000000" charset="-122"/>
            </a:endParaRPr>
          </a:p>
        </p:txBody>
      </p:sp>
      <p:sp>
        <p:nvSpPr>
          <p:cNvPr id="123909" name="标题 1"/>
          <p:cNvSpPr>
            <a:spLocks noGrp="1"/>
          </p:cNvSpPr>
          <p:nvPr/>
        </p:nvSpPr>
        <p:spPr>
          <a:xfrm>
            <a:off x="4518025" y="3172460"/>
            <a:ext cx="912813" cy="57150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9525">
            <a:noFill/>
          </a:ln>
        </p:spPr>
        <p:txBody>
          <a:bodyPr anchor="ctr" anchorCtr="0"/>
          <a:p>
            <a:pPr>
              <a:lnSpc>
                <a:spcPct val="150000"/>
              </a:lnSpc>
              <a:spcBef>
                <a:spcPts val="565"/>
              </a:spcBef>
              <a:buFontTx/>
            </a:pPr>
            <a:r>
              <a:rPr lang="en-US" altLang="zh-CN" sz="2800" dirty="0">
                <a:solidFill>
                  <a:srgbClr val="063693"/>
                </a:solidFill>
                <a:latin typeface="思源黑体 CN Medium" panose="020B0500000000000000" charset="-122"/>
                <a:ea typeface="思源黑体 CN" panose="020B0500000000000000" charset="-122"/>
              </a:rPr>
              <a:t>2</a:t>
            </a:r>
            <a:endParaRPr lang="en-US" altLang="zh-CN" sz="2800" dirty="0">
              <a:solidFill>
                <a:srgbClr val="063693"/>
              </a:solidFill>
              <a:latin typeface="思源黑体 CN Medium" panose="020B0500000000000000" charset="-122"/>
              <a:ea typeface="思源黑体 CN" panose="020B0500000000000000" charset="-122"/>
            </a:endParaRPr>
          </a:p>
        </p:txBody>
      </p:sp>
      <p:sp>
        <p:nvSpPr>
          <p:cNvPr id="123912" name="标题 1"/>
          <p:cNvSpPr>
            <a:spLocks noGrp="1"/>
          </p:cNvSpPr>
          <p:nvPr/>
        </p:nvSpPr>
        <p:spPr>
          <a:xfrm>
            <a:off x="4519613" y="1731328"/>
            <a:ext cx="911225" cy="571500"/>
          </a:xfrm>
          <a:prstGeom prst="rect">
            <a:avLst/>
          </a:prstGeom>
          <a:blipFill rotWithShape="1">
            <a:blip r:embed="rId1"/>
            <a:stretch>
              <a:fillRect/>
            </a:stretch>
          </a:blipFill>
          <a:ln w="9525">
            <a:noFill/>
          </a:ln>
        </p:spPr>
        <p:txBody>
          <a:bodyPr anchor="ctr" anchorCtr="0"/>
          <a:p>
            <a:pPr>
              <a:lnSpc>
                <a:spcPct val="150000"/>
              </a:lnSpc>
              <a:spcBef>
                <a:spcPts val="565"/>
              </a:spcBef>
              <a:buFontTx/>
            </a:pPr>
            <a:r>
              <a:rPr lang="zh-CN" altLang="en-US" sz="2800" dirty="0">
                <a:solidFill>
                  <a:srgbClr val="063693"/>
                </a:solidFill>
                <a:latin typeface="思源黑体 CN Medium" panose="020B0500000000000000" charset="-122"/>
                <a:ea typeface="思源黑体 CN" panose="020B0500000000000000" charset="-122"/>
              </a:rPr>
              <a:t>1</a:t>
            </a:r>
            <a:endParaRPr lang="zh-CN" altLang="en-US" sz="2800" dirty="0">
              <a:solidFill>
                <a:srgbClr val="063693"/>
              </a:solidFill>
              <a:latin typeface="思源黑体 CN Medium" panose="020B0500000000000000" charset="-122"/>
              <a:ea typeface="思源黑体 CN" panose="020B0500000000000000" charset="-122"/>
            </a:endParaRPr>
          </a:p>
        </p:txBody>
      </p:sp>
      <p:sp>
        <p:nvSpPr>
          <p:cNvPr id="123913" name="MH_Others_1"/>
          <p:cNvSpPr txBox="1"/>
          <p:nvPr>
            <p:custDataLst>
              <p:tags r:id="rId2"/>
            </p:custDataLst>
          </p:nvPr>
        </p:nvSpPr>
        <p:spPr>
          <a:xfrm>
            <a:off x="981075" y="2182337"/>
            <a:ext cx="2187575" cy="92329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0">
            <a:spAutoFit/>
          </a:bodyPr>
          <a:p>
            <a:pPr algn="dist">
              <a:buFontTx/>
            </a:pPr>
            <a:r>
              <a:rPr lang="zh-CN" altLang="en-US" sz="6000" b="1" dirty="0">
                <a:solidFill>
                  <a:srgbClr val="063693"/>
                </a:solidFill>
                <a:latin typeface="思源黑体 CN Bold" panose="020B0500000000000000" pitchFamily="34" charset="-122"/>
                <a:ea typeface="思源黑体 CN Bold" panose="020B0500000000000000" pitchFamily="34" charset="-122"/>
                <a:sym typeface="Calibri" panose="020F0502020204030204" pitchFamily="34" charset="0"/>
              </a:rPr>
              <a:t>目录</a:t>
            </a:r>
            <a:endParaRPr lang="zh-CN" altLang="en-US" sz="6000" b="1" dirty="0">
              <a:solidFill>
                <a:srgbClr val="063693"/>
              </a:solidFill>
              <a:latin typeface="思源黑体 CN Bold" panose="020B0500000000000000" pitchFamily="34" charset="-122"/>
              <a:ea typeface="思源黑体 CN Bold" panose="020B0500000000000000" pitchFamily="34" charset="-122"/>
              <a:sym typeface="Calibri" panose="020F0502020204030204" pitchFamily="34" charset="0"/>
            </a:endParaRPr>
          </a:p>
        </p:txBody>
      </p:sp>
      <p:sp>
        <p:nvSpPr>
          <p:cNvPr id="123914" name="MH_Others_2"/>
          <p:cNvSpPr txBox="1"/>
          <p:nvPr>
            <p:custDataLst>
              <p:tags r:id="rId3"/>
            </p:custDataLst>
          </p:nvPr>
        </p:nvSpPr>
        <p:spPr>
          <a:xfrm>
            <a:off x="795338" y="3333750"/>
            <a:ext cx="2557462" cy="43053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t" anchorCtr="0">
            <a:spAutoFit/>
          </a:bodyPr>
          <a:p>
            <a:pPr algn="dist">
              <a:buFontTx/>
            </a:pPr>
            <a:r>
              <a:rPr lang="en-US" altLang="zh-CN" sz="2800" b="1" dirty="0">
                <a:solidFill>
                  <a:srgbClr val="063693"/>
                </a:solidFill>
                <a:latin typeface="思源黑体 CN Regular" panose="020B0500000000000000" charset="-122"/>
                <a:ea typeface="思源黑体 CN Regular" panose="020B0500000000000000" charset="-122"/>
                <a:sym typeface="Calibri" panose="020F0502020204030204" pitchFamily="34" charset="0"/>
              </a:rPr>
              <a:t>CONTENTS</a:t>
            </a:r>
            <a:endParaRPr lang="en-US" altLang="zh-CN" sz="2800" b="1" dirty="0">
              <a:solidFill>
                <a:srgbClr val="063693"/>
              </a:solidFill>
              <a:latin typeface="思源黑体 CN Regular" panose="020B0500000000000000" charset="-122"/>
              <a:ea typeface="思源黑体 CN Regular" panose="020B0500000000000000" charset="-122"/>
              <a:sym typeface="Calibri" panose="020F0502020204030204" pitchFamily="34" charset="0"/>
            </a:endParaRPr>
          </a:p>
        </p:txBody>
      </p:sp>
      <p:sp>
        <p:nvSpPr>
          <p:cNvPr id="123915" name="矩形 39"/>
          <p:cNvSpPr/>
          <p:nvPr/>
        </p:nvSpPr>
        <p:spPr>
          <a:xfrm>
            <a:off x="5852160" y="1637030"/>
            <a:ext cx="5052060" cy="287083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 anchorCtr="0">
            <a:spAutoFit/>
          </a:bodyPr>
          <a:p>
            <a:pPr>
              <a:lnSpc>
                <a:spcPct val="150000"/>
              </a:lnSpc>
              <a:spcBef>
                <a:spcPts val="565"/>
              </a:spcBef>
              <a:buFontTx/>
            </a:pPr>
            <a:r>
              <a:rPr lang="zh-CN" altLang="en-US" sz="2800" dirty="0">
                <a:solidFill>
                  <a:srgbClr val="063693"/>
                </a:solidFill>
                <a:latin typeface="思源黑体 CN Medium" panose="020B0500000000000000" charset="-122"/>
                <a:ea typeface="思源黑体 CN" panose="020B0500000000000000" charset="-122"/>
                <a:sym typeface="Calibri" panose="020F0502020204030204" pitchFamily="34" charset="0"/>
              </a:rPr>
              <a:t>统信UOS桌面操作系统介绍</a:t>
            </a:r>
            <a:endParaRPr lang="zh-CN" altLang="en-US" sz="2800" dirty="0">
              <a:solidFill>
                <a:srgbClr val="063693"/>
              </a:solidFill>
              <a:latin typeface="思源黑体 CN Medium" panose="020B0500000000000000" charset="-122"/>
              <a:ea typeface="思源黑体 CN" panose="020B0500000000000000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  <a:spcBef>
                <a:spcPts val="565"/>
              </a:spcBef>
              <a:buFontTx/>
            </a:pPr>
            <a:endParaRPr lang="zh-CN" altLang="en-US" sz="2800" dirty="0">
              <a:solidFill>
                <a:srgbClr val="063693"/>
              </a:solidFill>
              <a:latin typeface="思源黑体 CN" panose="020B0500000000000000" charset="-122"/>
              <a:ea typeface="思源黑体 CN" panose="020B0500000000000000" charset="-122"/>
              <a:sym typeface="Helvetica" charset="0"/>
            </a:endParaRPr>
          </a:p>
          <a:p>
            <a:pPr>
              <a:lnSpc>
                <a:spcPct val="150000"/>
              </a:lnSpc>
              <a:spcBef>
                <a:spcPts val="565"/>
              </a:spcBef>
              <a:buFontTx/>
            </a:pPr>
            <a:r>
              <a:rPr lang="zh-CN" altLang="en-US" sz="2800" dirty="0">
                <a:solidFill>
                  <a:srgbClr val="063693"/>
                </a:solidFill>
                <a:latin typeface="思源黑体 CN" panose="020B0500000000000000" charset="-122"/>
                <a:ea typeface="思源黑体 CN" panose="020B0500000000000000" charset="-122"/>
                <a:sym typeface="Helvetica" charset="0"/>
              </a:rPr>
              <a:t>资源获取和常见问题处理</a:t>
            </a:r>
            <a:endParaRPr lang="zh-CN" altLang="en-US" sz="2800" dirty="0">
              <a:solidFill>
                <a:srgbClr val="063693"/>
              </a:solidFill>
              <a:latin typeface="思源黑体 CN Medium" panose="020B0500000000000000" charset="-122"/>
              <a:ea typeface="思源黑体 CN" panose="020B0500000000000000" charset="-122"/>
              <a:sym typeface="Calibri" panose="020F0502020204030204" pitchFamily="34" charset="0"/>
            </a:endParaRPr>
          </a:p>
          <a:p>
            <a:pPr>
              <a:lnSpc>
                <a:spcPct val="150000"/>
              </a:lnSpc>
              <a:spcBef>
                <a:spcPts val="565"/>
              </a:spcBef>
              <a:buFontTx/>
            </a:pPr>
            <a:endParaRPr lang="zh-CN" altLang="zh-CN" sz="2800" dirty="0">
              <a:solidFill>
                <a:srgbClr val="063693"/>
              </a:solidFill>
              <a:latin typeface="思源黑体 CN Medium" panose="020B0500000000000000" charset="-122"/>
              <a:ea typeface="思源黑体 CN" panose="020B0500000000000000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0" y="313690"/>
            <a:ext cx="7084695" cy="389890"/>
          </a:xfrm>
        </p:spPr>
        <p:txBody>
          <a:bodyPr/>
          <a:p>
            <a:r>
              <a:rPr lang="en-US" altLang="zh-CN" sz="2800">
                <a:latin typeface="Noto Sans CJK SC" panose="020B0500000000000000" charset="-122"/>
                <a:ea typeface="Noto Sans CJK SC" panose="020B0500000000000000" charset="-122"/>
                <a:cs typeface="DejaVu Sans" panose="020B0603030804020204" charset="0"/>
                <a:sym typeface="+mn-ea"/>
              </a:rPr>
              <a:t>3</a:t>
            </a:r>
            <a:r>
              <a:rPr lang="zh-CN" altLang="en-US" sz="2800">
                <a:latin typeface="Noto Sans CJK SC" panose="020B0500000000000000" charset="-122"/>
                <a:ea typeface="Noto Sans CJK SC" panose="020B0500000000000000" charset="-122"/>
                <a:cs typeface="DejaVu Sans" panose="020B0603030804020204" charset="0"/>
                <a:sym typeface="+mn-ea"/>
              </a:rPr>
              <a:t>、应用发送到任务栏和卸载</a:t>
            </a:r>
            <a:endParaRPr lang="en-US" altLang="zh-CN" sz="2800">
              <a:latin typeface="Noto Sans CJK SC" panose="020B0500000000000000" charset="-122"/>
              <a:ea typeface="Noto Sans CJK SC" panose="020B0500000000000000" charset="-122"/>
              <a:cs typeface="DejaVu Sans" panose="020B0603030804020204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840" y="835660"/>
            <a:ext cx="3924935" cy="51873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6385" y="835660"/>
            <a:ext cx="3729355" cy="564896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0" y="313690"/>
            <a:ext cx="7084695" cy="389890"/>
          </a:xfrm>
        </p:spPr>
        <p:txBody>
          <a:bodyPr/>
          <a:p>
            <a:r>
              <a:rPr lang="en-US" altLang="zh-CN" sz="2800">
                <a:latin typeface="Noto Sans CJK SC" panose="020B0500000000000000" charset="-122"/>
                <a:ea typeface="Noto Sans CJK SC" panose="020B0500000000000000" charset="-122"/>
                <a:cs typeface="DejaVu Sans" panose="020B0603030804020204" charset="0"/>
                <a:sym typeface="+mn-ea"/>
              </a:rPr>
              <a:t>4</a:t>
            </a:r>
            <a:r>
              <a:rPr lang="zh-CN" altLang="en-US" sz="2800">
                <a:latin typeface="Noto Sans CJK SC" panose="020B0500000000000000" charset="-122"/>
                <a:ea typeface="Noto Sans CJK SC" panose="020B0500000000000000" charset="-122"/>
                <a:cs typeface="DejaVu Sans" panose="020B0603030804020204" charset="0"/>
                <a:sym typeface="+mn-ea"/>
              </a:rPr>
              <a:t>、字体管理器</a:t>
            </a:r>
            <a:r>
              <a:rPr lang="en-US" altLang="zh-CN" sz="2800">
                <a:latin typeface="Noto Sans CJK SC" panose="020B0500000000000000" charset="-122"/>
                <a:ea typeface="Noto Sans CJK SC" panose="020B0500000000000000" charset="-122"/>
                <a:cs typeface="DejaVu Sans" panose="020B0603030804020204" charset="0"/>
                <a:sym typeface="+mn-ea"/>
              </a:rPr>
              <a:t>-</a:t>
            </a:r>
            <a:r>
              <a:rPr lang="zh-CN" altLang="en-US" sz="2800">
                <a:latin typeface="Noto Sans CJK SC" panose="020B0500000000000000" charset="-122"/>
                <a:ea typeface="Noto Sans CJK SC" panose="020B0500000000000000" charset="-122"/>
                <a:cs typeface="DejaVu Sans" panose="020B0603030804020204" charset="0"/>
                <a:sym typeface="+mn-ea"/>
              </a:rPr>
              <a:t>安装字体</a:t>
            </a:r>
            <a:endParaRPr lang="en-US" altLang="zh-CN" sz="2800">
              <a:latin typeface="Noto Sans CJK SC" panose="020B0500000000000000" charset="-122"/>
              <a:ea typeface="Noto Sans CJK SC" panose="020B0500000000000000" charset="-122"/>
              <a:cs typeface="DejaVu Sans" panose="020B0603030804020204" charset="0"/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043305" y="1665605"/>
            <a:ext cx="1278890" cy="456565"/>
          </a:xfrm>
          <a:prstGeom prst="rect">
            <a:avLst/>
          </a:prstGeom>
          <a:solidFill>
            <a:srgbClr val="004BB7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p>
            <a:pPr indent="457200" algn="ctr">
              <a:lnSpc>
                <a:spcPts val="4400"/>
              </a:lnSpc>
            </a:pPr>
            <a:endParaRPr lang="zh-CN" altLang="en-US" sz="2800" kern="100" dirty="0">
              <a:solidFill>
                <a:srgbClr val="2F2F2F"/>
              </a:solidFill>
              <a:latin typeface="思源黑体 CN" panose="020B0500000000000000" charset="-122"/>
              <a:ea typeface="思源黑体 CN" panose="020B0500000000000000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3305" y="1517650"/>
            <a:ext cx="2500630" cy="603885"/>
          </a:xfrm>
          <a:prstGeom prst="rect">
            <a:avLst/>
          </a:prstGeom>
        </p:spPr>
        <p:txBody>
          <a:bodyPr wrap="square">
            <a:spAutoFit/>
          </a:bodyPr>
          <a:p>
            <a:pPr algn="l">
              <a:lnSpc>
                <a:spcPts val="4000"/>
              </a:lnSpc>
            </a:pPr>
            <a:r>
              <a:rPr lang="zh-CN" altLang="en-US" kern="100" dirty="0">
                <a:solidFill>
                  <a:srgbClr val="FFFFFF"/>
                </a:solidFill>
                <a:latin typeface="思源黑体 CN" panose="020B0500000000000000" charset="-122"/>
                <a:ea typeface="思源黑体 CN" panose="020B0500000000000000" charset="-122"/>
                <a:cs typeface="Times New Roman" panose="02020603050405020304" pitchFamily="18" charset="0"/>
                <a:sym typeface="宋体" panose="02010600030101010101" pitchFamily="2" charset="-122"/>
              </a:rPr>
              <a:t>字体安装</a:t>
            </a:r>
            <a:endParaRPr lang="en-US" altLang="zh-CN" sz="800" kern="100" dirty="0">
              <a:solidFill>
                <a:srgbClr val="FFFFFF"/>
              </a:solidFill>
              <a:latin typeface="思源黑体 CN" panose="020B0500000000000000" charset="-122"/>
              <a:ea typeface="思源黑体 CN" panose="020B0500000000000000" charset="-122"/>
              <a:cs typeface="Times New Roman" panose="02020603050405020304" pitchFamily="18" charset="0"/>
            </a:endParaRPr>
          </a:p>
        </p:txBody>
      </p:sp>
      <p:sp>
        <p:nvSpPr>
          <p:cNvPr id="6" name="矩形 4"/>
          <p:cNvSpPr/>
          <p:nvPr/>
        </p:nvSpPr>
        <p:spPr>
          <a:xfrm>
            <a:off x="591820" y="2178368"/>
            <a:ext cx="482917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1600" b="1" dirty="0">
                <a:solidFill>
                  <a:srgbClr val="003296"/>
                </a:solidFill>
                <a:latin typeface="思源黑体 CN" panose="020B0500000000000000" charset="-122"/>
                <a:ea typeface="思源黑体 CN" panose="020B0500000000000000" charset="-122"/>
                <a:sym typeface="宋体" panose="02010600030101010101" pitchFamily="2" charset="-122"/>
              </a:rPr>
              <a:t>字体来源：</a:t>
            </a:r>
            <a:r>
              <a:rPr lang="zh-CN" altLang="zh-CN" sz="1600" dirty="0">
                <a:latin typeface="思源黑体 CN" panose="020B0500000000000000" charset="-122"/>
                <a:ea typeface="思源黑体 CN" panose="020B0500000000000000" charset="-122"/>
                <a:sym typeface="宋体" panose="02010600030101010101" pitchFamily="2" charset="-122"/>
              </a:rPr>
              <a:t>官方字库下载，用户自行获取</a:t>
            </a:r>
            <a:r>
              <a:rPr lang="zh-CN" altLang="en-US" sz="1600" dirty="0">
                <a:latin typeface="思源黑体 CN" panose="020B0500000000000000" charset="-122"/>
                <a:ea typeface="思源黑体 CN" panose="020B0500000000000000" charset="-122"/>
                <a:sym typeface="宋体" panose="02010600030101010101" pitchFamily="2" charset="-122"/>
              </a:rPr>
              <a:t>。</a:t>
            </a:r>
            <a:endParaRPr lang="en-US" altLang="zh-CN" sz="1600" dirty="0">
              <a:latin typeface="思源黑体 CN" panose="020B0500000000000000" charset="-122"/>
              <a:ea typeface="思源黑体 CN" panose="020B0500000000000000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rgbClr val="003296"/>
                </a:solidFill>
                <a:latin typeface="思源黑体 CN" panose="020B0500000000000000" charset="-122"/>
                <a:ea typeface="思源黑体 CN" panose="020B0500000000000000" charset="-122"/>
                <a:sym typeface="宋体" panose="02010600030101010101" pitchFamily="2" charset="-122"/>
              </a:rPr>
              <a:t>字体安装工具：</a:t>
            </a:r>
            <a:r>
              <a:rPr lang="zh-CN" altLang="en-US" sz="1600" dirty="0">
                <a:latin typeface="思源黑体 CN" panose="020B0500000000000000" charset="-122"/>
                <a:ea typeface="思源黑体 CN" panose="020B0500000000000000" charset="-122"/>
                <a:sym typeface="宋体" panose="02010600030101010101" pitchFamily="2" charset="-122"/>
              </a:rPr>
              <a:t>字体管理器，支持标准的</a:t>
            </a:r>
            <a:r>
              <a:rPr lang="zh-CN" altLang="zh-CN" sz="1600" dirty="0">
                <a:latin typeface="思源黑体 CN" panose="020B0500000000000000" charset="-122"/>
                <a:ea typeface="思源黑体 CN" panose="020B0500000000000000" charset="-122"/>
                <a:sym typeface="宋体" panose="02010600030101010101" pitchFamily="2" charset="-122"/>
              </a:rPr>
              <a:t>ttf、ttc、otf格式</a:t>
            </a:r>
            <a:r>
              <a:rPr lang="zh-CN" altLang="en-US" sz="1600" dirty="0">
                <a:latin typeface="思源黑体 CN" panose="020B0500000000000000" charset="-122"/>
                <a:ea typeface="思源黑体 CN" panose="020B0500000000000000" charset="-122"/>
                <a:sym typeface="宋体" panose="02010600030101010101" pitchFamily="2" charset="-122"/>
              </a:rPr>
              <a:t> 。</a:t>
            </a:r>
            <a:endParaRPr lang="zh-CN" altLang="en-US" sz="1600" dirty="0">
              <a:latin typeface="思源黑体 CN" panose="020B0500000000000000" charset="-122"/>
              <a:ea typeface="思源黑体 CN" panose="020B0500000000000000" charset="-122"/>
              <a:sym typeface="宋体" panose="02010600030101010101" pitchFamily="2" charset="-122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600" b="1" dirty="0">
                <a:solidFill>
                  <a:srgbClr val="003296"/>
                </a:solidFill>
                <a:latin typeface="思源黑体 CN" panose="020B0500000000000000" charset="-122"/>
                <a:ea typeface="思源黑体 CN" panose="020B0500000000000000" charset="-122"/>
                <a:sym typeface="宋体" panose="02010600030101010101" pitchFamily="2" charset="-122"/>
              </a:rPr>
              <a:t>安装方法：</a:t>
            </a:r>
            <a:endParaRPr lang="zh-CN" altLang="en-US" sz="1600" b="1" dirty="0">
              <a:solidFill>
                <a:srgbClr val="003296"/>
              </a:solidFill>
              <a:latin typeface="思源黑体 CN" panose="020B0500000000000000" charset="-122"/>
              <a:ea typeface="思源黑体 CN" panose="020B0500000000000000" charset="-122"/>
              <a:sym typeface="宋体" panose="02010600030101010101" pitchFamily="2" charset="-122"/>
            </a:endParaRPr>
          </a:p>
          <a:p>
            <a:pPr indent="-812800" algn="l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-400" checksum="901869052"/>
                </a:ext>
              </a:extLst>
            </a:pPr>
            <a:r>
              <a:rPr lang="en-US" altLang="zh-CN" sz="1600" dirty="0">
                <a:latin typeface="思源黑体 CN" panose="020B0500000000000000" charset="-122"/>
                <a:ea typeface="思源黑体 CN" panose="020B0500000000000000" charset="-122"/>
                <a:sym typeface="宋体" panose="02010600030101010101" pitchFamily="2" charset="-122"/>
              </a:rPr>
              <a:t>      A.</a:t>
            </a:r>
            <a:r>
              <a:rPr lang="zh-CN" altLang="en-US" sz="1600" dirty="0">
                <a:latin typeface="思源黑体 CN" panose="020B0500000000000000" charset="-122"/>
                <a:ea typeface="思源黑体 CN" panose="020B0500000000000000" charset="-122"/>
                <a:sym typeface="宋体" panose="02010600030101010101" pitchFamily="2" charset="-122"/>
              </a:rPr>
              <a:t>字体文件</a:t>
            </a:r>
            <a:r>
              <a:rPr lang="zh-CN" altLang="en-US" sz="1600" dirty="0">
                <a:solidFill>
                  <a:srgbClr val="FF0000"/>
                </a:solidFill>
                <a:latin typeface="思源黑体 CN" panose="020B0500000000000000" charset="-122"/>
                <a:ea typeface="思源黑体 CN" panose="020B0500000000000000" charset="-122"/>
                <a:sym typeface="宋体" panose="02010600030101010101" pitchFamily="2" charset="-122"/>
              </a:rPr>
              <a:t>拖拽</a:t>
            </a:r>
            <a:r>
              <a:rPr lang="zh-CN" altLang="en-US" sz="1600" dirty="0">
                <a:latin typeface="思源黑体 CN" panose="020B0500000000000000" charset="-122"/>
                <a:ea typeface="思源黑体 CN" panose="020B0500000000000000" charset="-122"/>
                <a:sym typeface="宋体" panose="02010600030101010101" pitchFamily="2" charset="-122"/>
              </a:rPr>
              <a:t>到字体管理器界面或图标上</a:t>
            </a:r>
            <a:r>
              <a:rPr lang="zh-CN" altLang="en-US" sz="1600" dirty="0">
                <a:latin typeface="思源黑体 CN" panose="020B0500000000000000" charset="-122"/>
                <a:ea typeface="思源黑体 CN" panose="020B0500000000000000" charset="-122"/>
                <a:sym typeface="宋体" panose="02010600030101010101" pitchFamily="2" charset="-122"/>
              </a:rPr>
              <a:t>；</a:t>
            </a:r>
            <a:endParaRPr lang="zh-CN" altLang="en-US" sz="1600" dirty="0">
              <a:latin typeface="思源黑体 CN" panose="020B0500000000000000" charset="-122"/>
              <a:ea typeface="思源黑体 CN" panose="020B0500000000000000" charset="-122"/>
              <a:sym typeface="宋体" panose="02010600030101010101" pitchFamily="2" charset="-122"/>
            </a:endParaRPr>
          </a:p>
          <a:p>
            <a:pPr indent="-812800" algn="l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-400" checksum="901869052"/>
                </a:ext>
              </a:extLst>
            </a:pPr>
            <a:r>
              <a:rPr lang="en-US" altLang="zh-CN" sz="1600" dirty="0">
                <a:latin typeface="思源黑体 CN" panose="020B0500000000000000" charset="-122"/>
                <a:ea typeface="思源黑体 CN" panose="020B0500000000000000" charset="-122"/>
                <a:sym typeface="宋体" panose="02010600030101010101" pitchFamily="2" charset="-122"/>
              </a:rPr>
              <a:t>      B.</a:t>
            </a:r>
            <a:r>
              <a:rPr lang="zh-CN" altLang="en-US" sz="1600" dirty="0">
                <a:solidFill>
                  <a:srgbClr val="FF0000"/>
                </a:solidFill>
                <a:latin typeface="思源黑体 CN" panose="020B0500000000000000" charset="-122"/>
                <a:ea typeface="思源黑体 CN" panose="020B0500000000000000" charset="-122"/>
                <a:sym typeface="宋体" panose="02010600030101010101" pitchFamily="2" charset="-122"/>
              </a:rPr>
              <a:t>双击</a:t>
            </a:r>
            <a:r>
              <a:rPr lang="zh-CN" altLang="en-US" sz="1600" dirty="0">
                <a:latin typeface="思源黑体 CN" panose="020B0500000000000000" charset="-122"/>
                <a:ea typeface="思源黑体 CN" panose="020B0500000000000000" charset="-122"/>
                <a:sym typeface="宋体" panose="02010600030101010101" pitchFamily="2" charset="-122"/>
              </a:rPr>
              <a:t>字体文件；</a:t>
            </a:r>
            <a:endParaRPr lang="zh-CN" altLang="en-US" sz="1600" dirty="0">
              <a:latin typeface="思源黑体 CN" panose="020B0500000000000000" charset="-122"/>
              <a:ea typeface="思源黑体 CN" panose="020B0500000000000000" charset="-122"/>
              <a:sym typeface="宋体" panose="02010600030101010101" pitchFamily="2" charset="-122"/>
            </a:endParaRPr>
          </a:p>
          <a:p>
            <a:pPr indent="-812800" algn="l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-400" checksum="901869052"/>
                </a:ext>
              </a:extLst>
            </a:pPr>
            <a:r>
              <a:rPr lang="en-US" altLang="zh-CN" sz="1600" dirty="0">
                <a:latin typeface="思源黑体 CN" panose="020B0500000000000000" charset="-122"/>
                <a:ea typeface="思源黑体 CN" panose="020B0500000000000000" charset="-122"/>
                <a:sym typeface="宋体" panose="02010600030101010101" pitchFamily="2" charset="-122"/>
              </a:rPr>
              <a:t>      C.</a:t>
            </a:r>
            <a:r>
              <a:rPr lang="zh-CN" altLang="en-US" sz="1600" dirty="0">
                <a:latin typeface="思源黑体 CN" panose="020B0500000000000000" charset="-122"/>
                <a:ea typeface="思源黑体 CN" panose="020B0500000000000000" charset="-122"/>
                <a:sym typeface="宋体" panose="02010600030101010101" pitchFamily="2" charset="-122"/>
              </a:rPr>
              <a:t>选中需要安装的字体文件，鼠标</a:t>
            </a:r>
            <a:r>
              <a:rPr lang="zh-CN" altLang="en-US" sz="1600" dirty="0">
                <a:solidFill>
                  <a:srgbClr val="FF0000"/>
                </a:solidFill>
                <a:latin typeface="思源黑体 CN" panose="020B0500000000000000" charset="-122"/>
                <a:ea typeface="思源黑体 CN" panose="020B0500000000000000" charset="-122"/>
                <a:sym typeface="宋体" panose="02010600030101010101" pitchFamily="2" charset="-122"/>
              </a:rPr>
              <a:t>右击</a:t>
            </a:r>
            <a:r>
              <a:rPr lang="zh-CN" altLang="en-US" sz="1600" dirty="0">
                <a:latin typeface="思源黑体 CN" panose="020B0500000000000000" charset="-122"/>
                <a:ea typeface="思源黑体 CN" panose="020B0500000000000000" charset="-122"/>
                <a:sym typeface="宋体" panose="02010600030101010101" pitchFamily="2" charset="-122"/>
              </a:rPr>
              <a:t>，打开。</a:t>
            </a:r>
            <a:endParaRPr lang="zh-CN" altLang="en-US" sz="1600" dirty="0">
              <a:latin typeface="思源黑体 CN" panose="020B0500000000000000" charset="-122"/>
              <a:ea typeface="思源黑体 CN" panose="020B0500000000000000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356860" y="1436370"/>
            <a:ext cx="6639560" cy="5026660"/>
            <a:chOff x="8436" y="2262"/>
            <a:chExt cx="10456" cy="791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8804" y="2262"/>
              <a:ext cx="9674" cy="4257"/>
            </a:xfrm>
            <a:prstGeom prst="rect">
              <a:avLst/>
            </a:prstGeom>
            <a:ln>
              <a:solidFill>
                <a:srgbClr val="143EAC"/>
              </a:solidFill>
            </a:ln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804" y="6534"/>
              <a:ext cx="5088" cy="3645"/>
            </a:xfrm>
            <a:prstGeom prst="rect">
              <a:avLst/>
            </a:prstGeom>
            <a:ln>
              <a:solidFill>
                <a:srgbClr val="143EAC"/>
              </a:solidFill>
            </a:ln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/>
            <a:srcRect r="13479"/>
            <a:stretch>
              <a:fillRect/>
            </a:stretch>
          </p:blipFill>
          <p:spPr>
            <a:xfrm>
              <a:off x="8436" y="6534"/>
              <a:ext cx="5360" cy="3645"/>
            </a:xfrm>
            <a:prstGeom prst="rect">
              <a:avLst/>
            </a:prstGeom>
            <a:ln>
              <a:solidFill>
                <a:srgbClr val="143EAC"/>
              </a:solidFill>
            </a:ln>
          </p:spPr>
        </p:pic>
      </p:grpSp>
    </p:spTree>
  </p:cSld>
  <p:clrMapOvr>
    <a:masterClrMapping/>
  </p:clrMapOvr>
  <p:transition spd="med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0" y="313690"/>
            <a:ext cx="7084695" cy="389890"/>
          </a:xfrm>
        </p:spPr>
        <p:txBody>
          <a:bodyPr/>
          <a:p>
            <a:r>
              <a:rPr lang="en-US" altLang="zh-CN" sz="2800">
                <a:latin typeface="Noto Sans CJK SC" panose="020B0500000000000000" charset="-122"/>
                <a:ea typeface="Noto Sans CJK SC" panose="020B0500000000000000" charset="-122"/>
                <a:cs typeface="DejaVu Sans" panose="020B0603030804020204" charset="0"/>
                <a:sym typeface="+mn-ea"/>
              </a:rPr>
              <a:t>5</a:t>
            </a:r>
            <a:r>
              <a:rPr lang="zh-CN" altLang="en-US" sz="2800">
                <a:latin typeface="Noto Sans CJK SC" panose="020B0500000000000000" charset="-122"/>
                <a:ea typeface="Noto Sans CJK SC" panose="020B0500000000000000" charset="-122"/>
                <a:cs typeface="DejaVu Sans" panose="020B0603030804020204" charset="0"/>
                <a:sym typeface="+mn-ea"/>
              </a:rPr>
              <a:t>、打印管理器</a:t>
            </a:r>
            <a:r>
              <a:rPr lang="en-US" altLang="zh-CN" sz="2800">
                <a:latin typeface="Noto Sans CJK SC" panose="020B0500000000000000" charset="-122"/>
                <a:ea typeface="Noto Sans CJK SC" panose="020B0500000000000000" charset="-122"/>
                <a:cs typeface="DejaVu Sans" panose="020B0603030804020204" charset="0"/>
                <a:sym typeface="+mn-ea"/>
              </a:rPr>
              <a:t>-</a:t>
            </a:r>
            <a:r>
              <a:rPr lang="zh-CN" altLang="en-US" sz="2800">
                <a:latin typeface="Noto Sans CJK SC" panose="020B0500000000000000" charset="-122"/>
                <a:ea typeface="Noto Sans CJK SC" panose="020B0500000000000000" charset="-122"/>
                <a:cs typeface="DejaVu Sans" panose="020B0603030804020204" charset="0"/>
                <a:sym typeface="+mn-ea"/>
              </a:rPr>
              <a:t>添加打印机</a:t>
            </a:r>
            <a:endParaRPr lang="zh-CN" altLang="en-US" sz="2800">
              <a:latin typeface="Noto Sans CJK SC" panose="020B0500000000000000" charset="-122"/>
              <a:ea typeface="Noto Sans CJK SC" panose="020B0500000000000000" charset="-122"/>
              <a:cs typeface="DejaVu Sans" panose="020B0603030804020204" charset="0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43306" y="983218"/>
            <a:ext cx="1507928" cy="655320"/>
          </a:xfrm>
          <a:prstGeom prst="rect">
            <a:avLst/>
          </a:prstGeom>
          <a:solidFill>
            <a:srgbClr val="004BB7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p>
            <a:pPr indent="457200" algn="ctr">
              <a:lnSpc>
                <a:spcPts val="4400"/>
              </a:lnSpc>
            </a:pPr>
            <a:endParaRPr lang="zh-CN" altLang="en-US" sz="2800" kern="100" dirty="0">
              <a:solidFill>
                <a:srgbClr val="2F2F2F"/>
              </a:solidFill>
              <a:latin typeface="思源黑体 CN" panose="020B0500000000000000" charset="-122"/>
              <a:ea typeface="思源黑体 CN" panose="020B0500000000000000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55700" y="950595"/>
            <a:ext cx="1553845" cy="60388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ts val="4000"/>
              </a:lnSpc>
            </a:pPr>
            <a:r>
              <a:rPr lang="zh-CN" altLang="en-US" kern="100" dirty="0">
                <a:solidFill>
                  <a:schemeClr val="bg1"/>
                </a:solidFill>
                <a:latin typeface="思源黑体 CN" panose="020B0500000000000000" charset="-122"/>
                <a:ea typeface="思源黑体 CN" panose="020B0500000000000000" charset="-122"/>
                <a:cs typeface="Times New Roman" panose="02020603050405020304" pitchFamily="18" charset="0"/>
              </a:rPr>
              <a:t>添加打印机</a:t>
            </a:r>
            <a:endParaRPr lang="en-US" altLang="zh-CN" kern="100" dirty="0">
              <a:solidFill>
                <a:schemeClr val="bg1"/>
              </a:solidFill>
              <a:latin typeface="思源黑体 CN" panose="020B0500000000000000" charset="-122"/>
              <a:ea typeface="思源黑体 CN" panose="020B0500000000000000" charset="-122"/>
              <a:cs typeface="Times New Roman" panose="02020603050405020304" pitchFamily="18" charset="0"/>
            </a:endParaRPr>
          </a:p>
        </p:txBody>
      </p:sp>
      <p:sp>
        <p:nvSpPr>
          <p:cNvPr id="19" name="矩形 4"/>
          <p:cNvSpPr/>
          <p:nvPr/>
        </p:nvSpPr>
        <p:spPr>
          <a:xfrm>
            <a:off x="662940" y="1593215"/>
            <a:ext cx="4408170" cy="489267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w"/>
            </a:pPr>
            <a:r>
              <a:rPr lang="zh-CN" altLang="zh-CN" sz="1600" b="1" dirty="0">
                <a:solidFill>
                  <a:srgbClr val="003296"/>
                </a:solidFill>
                <a:latin typeface="思源黑体 CN" panose="020B0500000000000000" charset="-122"/>
                <a:ea typeface="思源黑体 CN" panose="020B0500000000000000" charset="-122"/>
              </a:rPr>
              <a:t>标准安装：</a:t>
            </a:r>
            <a:r>
              <a:rPr lang="zh-CN" altLang="zh-CN" sz="1600" dirty="0">
                <a:latin typeface="思源黑体 CN" panose="020B0500000000000000" charset="-122"/>
                <a:ea typeface="思源黑体 CN" panose="020B0500000000000000" charset="-122"/>
              </a:rPr>
              <a:t>通过打印管理器安装完成</a:t>
            </a:r>
            <a:r>
              <a:rPr lang="zh-CN" altLang="en-US" sz="1600" dirty="0">
                <a:latin typeface="思源黑体 CN" panose="020B0500000000000000" charset="-122"/>
                <a:ea typeface="思源黑体 CN" panose="020B0500000000000000" charset="-122"/>
              </a:rPr>
              <a:t>。</a:t>
            </a:r>
            <a:endParaRPr lang="en-US" altLang="zh-CN" sz="1600" dirty="0">
              <a:latin typeface="思源黑体 CN" panose="020B0500000000000000" charset="-122"/>
              <a:ea typeface="思源黑体 CN" panose="020B0500000000000000" charset="-12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w"/>
            </a:pPr>
            <a:r>
              <a:rPr lang="zh-CN" altLang="en-US" sz="1600" b="1" dirty="0">
                <a:solidFill>
                  <a:srgbClr val="003296"/>
                </a:solidFill>
                <a:latin typeface="思源黑体 CN" panose="020B0500000000000000" charset="-122"/>
                <a:ea typeface="思源黑体 CN" panose="020B0500000000000000" charset="-122"/>
              </a:rPr>
              <a:t>适配网站查询安装：</a:t>
            </a:r>
            <a:r>
              <a:rPr lang="zh-CN" altLang="en-US" sz="1600" dirty="0">
                <a:latin typeface="思源黑体 CN" panose="020B0500000000000000" charset="-122"/>
                <a:ea typeface="思源黑体 CN" panose="020B0500000000000000" charset="-122"/>
              </a:rPr>
              <a:t>适用于标准安装不能安装成功的情况，通过在</a:t>
            </a:r>
            <a:r>
              <a:rPr lang="en-US" altLang="zh-CN" sz="1600" dirty="0">
                <a:latin typeface="思源黑体 CN" panose="020B0500000000000000" charset="-122"/>
                <a:ea typeface="思源黑体 CN" panose="020B0500000000000000" charset="-122"/>
              </a:rPr>
              <a:t>www.chinauos.com</a:t>
            </a:r>
            <a:r>
              <a:rPr lang="zh-CN" altLang="en-US" sz="1600" dirty="0">
                <a:latin typeface="思源黑体 CN" panose="020B0500000000000000" charset="-122"/>
                <a:ea typeface="思源黑体 CN" panose="020B0500000000000000" charset="-122"/>
              </a:rPr>
              <a:t>进行驱动下载安装，然后再执行标准安装流程。</a:t>
            </a:r>
            <a:endParaRPr lang="zh-CN" altLang="en-US" sz="1600" dirty="0">
              <a:latin typeface="思源黑体 CN" panose="020B0500000000000000" charset="-122"/>
              <a:ea typeface="思源黑体 CN" panose="020B0500000000000000" charset="-12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w"/>
            </a:pPr>
            <a:r>
              <a:rPr lang="zh-CN" altLang="en-US" sz="1600" b="1" dirty="0">
                <a:solidFill>
                  <a:srgbClr val="003296"/>
                </a:solidFill>
                <a:latin typeface="思源黑体 CN" panose="020B0500000000000000" charset="-122"/>
                <a:ea typeface="思源黑体 CN" panose="020B0500000000000000" charset="-122"/>
              </a:rPr>
              <a:t>商店下载驱动安装：</a:t>
            </a:r>
            <a:r>
              <a:rPr lang="zh-CN" altLang="en-US" sz="1600" dirty="0">
                <a:latin typeface="思源黑体 CN" panose="020B0500000000000000" charset="-122"/>
                <a:ea typeface="思源黑体 CN" panose="020B0500000000000000" charset="-122"/>
              </a:rPr>
              <a:t>适用于奔图、联想、惠普、光电通、理光、得力、东芝等，下载安装完执行标准安装流程。</a:t>
            </a:r>
            <a:endParaRPr lang="zh-CN" altLang="en-US" sz="1600" dirty="0">
              <a:latin typeface="思源黑体 CN" panose="020B0500000000000000" charset="-122"/>
              <a:ea typeface="思源黑体 CN" panose="020B0500000000000000" charset="-12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w"/>
            </a:pPr>
            <a:r>
              <a:rPr lang="zh-CN" altLang="en-US" sz="1600" b="1" dirty="0">
                <a:solidFill>
                  <a:srgbClr val="003296"/>
                </a:solidFill>
                <a:latin typeface="思源黑体 CN" panose="020B0500000000000000" charset="-122"/>
                <a:ea typeface="思源黑体 CN" panose="020B0500000000000000" charset="-122"/>
              </a:rPr>
              <a:t>打印机官方驱动获取安装：</a:t>
            </a:r>
            <a:r>
              <a:rPr lang="zh-CN" altLang="en-US" sz="1600" dirty="0">
                <a:latin typeface="思源黑体 CN" panose="020B0500000000000000" charset="-122"/>
                <a:ea typeface="思源黑体 CN" panose="020B0500000000000000" charset="-122"/>
              </a:rPr>
              <a:t>适用于佳能、兄弟、富士施乐、爱普生及官方购买的打印机，获取驱动安装完执行标准安装流程。</a:t>
            </a:r>
            <a:endParaRPr lang="zh-CN" altLang="en-US" sz="1600" dirty="0">
              <a:latin typeface="思源黑体 CN" panose="020B0500000000000000" charset="-122"/>
              <a:ea typeface="思源黑体 CN" panose="020B0500000000000000" charset="-12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w"/>
            </a:pPr>
            <a:r>
              <a:rPr lang="zh-CN" altLang="en-US" sz="1600" b="1" dirty="0">
                <a:solidFill>
                  <a:srgbClr val="003296"/>
                </a:solidFill>
                <a:latin typeface="思源黑体 CN" panose="020B0500000000000000" charset="-122"/>
                <a:ea typeface="思源黑体 CN" panose="020B0500000000000000" charset="-122"/>
              </a:rPr>
              <a:t>网络打印机安装：</a:t>
            </a:r>
            <a:r>
              <a:rPr lang="zh-CN" altLang="en-US" sz="1600" dirty="0">
                <a:latin typeface="思源黑体 CN" panose="020B0500000000000000" charset="-122"/>
                <a:ea typeface="思源黑体 CN" panose="020B0500000000000000" charset="-122"/>
              </a:rPr>
              <a:t>手动查找</a:t>
            </a:r>
            <a:r>
              <a:rPr lang="en-US" altLang="zh-CN" sz="1600" dirty="0">
                <a:latin typeface="思源黑体 CN" panose="020B0500000000000000" charset="-122"/>
                <a:ea typeface="思源黑体 CN" panose="020B0500000000000000" charset="-122"/>
              </a:rPr>
              <a:t>IP</a:t>
            </a:r>
            <a:r>
              <a:rPr lang="zh-CN" altLang="en-US" sz="1600" dirty="0">
                <a:latin typeface="思源黑体 CN" panose="020B0500000000000000" charset="-122"/>
                <a:ea typeface="思源黑体 CN" panose="020B0500000000000000" charset="-122"/>
              </a:rPr>
              <a:t>地址，获取驱动</a:t>
            </a:r>
            <a:r>
              <a:rPr lang="zh-CN" altLang="en-US" sz="1600" dirty="0">
                <a:latin typeface="思源黑体 CN" panose="020B0500000000000000" charset="-122"/>
                <a:ea typeface="思源黑体 CN" panose="020B0500000000000000" charset="-122"/>
                <a:sym typeface="微软雅黑" panose="020B0503020204020204" pitchFamily="34" charset="-122"/>
              </a:rPr>
              <a:t>安装完执行标准安装流程。</a:t>
            </a:r>
            <a:endParaRPr lang="zh-CN" altLang="en-US" sz="1600" dirty="0">
              <a:latin typeface="思源黑体 CN" panose="020B0500000000000000" charset="-122"/>
              <a:ea typeface="思源黑体 CN" panose="020B0500000000000000" charset="-12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w"/>
            </a:pPr>
            <a:endParaRPr lang="zh-CN" altLang="en-US" sz="1600" dirty="0">
              <a:latin typeface="思源黑体 CN" panose="020B0500000000000000" charset="-122"/>
              <a:ea typeface="思源黑体 CN" panose="020B0500000000000000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113020" y="849335"/>
            <a:ext cx="6729652" cy="4901565"/>
            <a:chOff x="55" y="1513"/>
            <a:chExt cx="12075" cy="8300"/>
          </a:xfrm>
        </p:grpSpPr>
        <p:grpSp>
          <p:nvGrpSpPr>
            <p:cNvPr id="225284" name="组合 1"/>
            <p:cNvGrpSpPr/>
            <p:nvPr/>
          </p:nvGrpSpPr>
          <p:grpSpPr>
            <a:xfrm>
              <a:off x="57" y="1513"/>
              <a:ext cx="12073" cy="5290"/>
              <a:chOff x="1222" y="1828"/>
              <a:chExt cx="16771" cy="7654"/>
            </a:xfrm>
          </p:grpSpPr>
          <p:pic>
            <p:nvPicPr>
              <p:cNvPr id="225285" name="图片占位符 3"/>
              <p:cNvPicPr>
                <a:picLocks noGrp="1"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4111" y="1828"/>
                <a:ext cx="10975" cy="7654"/>
              </a:xfrm>
              <a:prstGeom prst="rect">
                <a:avLst/>
              </a:prstGeom>
              <a:noFill/>
              <a:ln w="9525">
                <a:solidFill>
                  <a:srgbClr val="003296"/>
                </a:solidFill>
              </a:ln>
            </p:spPr>
          </p:pic>
          <p:cxnSp>
            <p:nvCxnSpPr>
              <p:cNvPr id="15" name="直接箭头连接符 14"/>
              <p:cNvCxnSpPr/>
              <p:nvPr/>
            </p:nvCxnSpPr>
            <p:spPr>
              <a:xfrm>
                <a:off x="1740" y="2941"/>
                <a:ext cx="5166" cy="0"/>
              </a:xfrm>
              <a:prstGeom prst="straightConnector1">
                <a:avLst/>
              </a:prstGeom>
              <a:ln w="25400">
                <a:solidFill>
                  <a:srgbClr val="FF0000"/>
                </a:solidFill>
                <a:prstDash val="sys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5287" name="文本框 5"/>
              <p:cNvSpPr txBox="1"/>
              <p:nvPr/>
            </p:nvSpPr>
            <p:spPr>
              <a:xfrm>
                <a:off x="1222" y="2313"/>
                <a:ext cx="3069" cy="6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en-US" altLang="zh-CN" sz="1200" dirty="0">
                    <a:latin typeface="思源黑体 CN" panose="020B0500000000000000" charset="-122"/>
                    <a:ea typeface="思源黑体 CN" panose="020B0500000000000000" charset="-122"/>
                  </a:rPr>
                  <a:t>2</a:t>
                </a:r>
                <a:r>
                  <a:rPr lang="zh-CN" altLang="en-US" sz="1200" dirty="0">
                    <a:latin typeface="思源黑体 CN" panose="020B0500000000000000" charset="-122"/>
                    <a:ea typeface="思源黑体 CN" panose="020B0500000000000000" charset="-122"/>
                  </a:rPr>
                  <a:t>添加打印机</a:t>
                </a:r>
                <a:endParaRPr lang="zh-CN" altLang="en-US" sz="1200" dirty="0">
                  <a:latin typeface="思源黑体 CN" panose="020B0500000000000000" charset="-122"/>
                  <a:ea typeface="思源黑体 CN" panose="020B0500000000000000" charset="-122"/>
                </a:endParaRPr>
              </a:p>
            </p:txBody>
          </p:sp>
          <p:cxnSp>
            <p:nvCxnSpPr>
              <p:cNvPr id="16" name="直接箭头连接符 15"/>
              <p:cNvCxnSpPr/>
              <p:nvPr/>
            </p:nvCxnSpPr>
            <p:spPr>
              <a:xfrm flipH="1">
                <a:off x="14462" y="4749"/>
                <a:ext cx="2688" cy="4"/>
              </a:xfrm>
              <a:prstGeom prst="straightConnector1">
                <a:avLst/>
              </a:prstGeom>
              <a:ln w="25400">
                <a:solidFill>
                  <a:srgbClr val="FF0000"/>
                </a:solidFill>
                <a:prstDash val="sys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5289" name="文本框 9"/>
              <p:cNvSpPr txBox="1"/>
              <p:nvPr/>
            </p:nvSpPr>
            <p:spPr>
              <a:xfrm>
                <a:off x="15005" y="4120"/>
                <a:ext cx="2988" cy="6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en-US" altLang="zh-CN" sz="1200" dirty="0">
                    <a:latin typeface="思源黑体 CN" panose="020B0500000000000000" charset="-122"/>
                    <a:ea typeface="思源黑体 CN" panose="020B0500000000000000" charset="-122"/>
                  </a:rPr>
                  <a:t>3</a:t>
                </a:r>
                <a:r>
                  <a:rPr lang="zh-CN" altLang="en-US" sz="1200" dirty="0">
                    <a:latin typeface="思源黑体 CN" panose="020B0500000000000000" charset="-122"/>
                    <a:ea typeface="思源黑体 CN" panose="020B0500000000000000" charset="-122"/>
                  </a:rPr>
                  <a:t>选择打印机</a:t>
                </a:r>
                <a:endParaRPr lang="zh-CN" altLang="en-US" sz="1200" dirty="0">
                  <a:latin typeface="思源黑体 CN" panose="020B0500000000000000" charset="-122"/>
                  <a:ea typeface="思源黑体 CN" panose="020B0500000000000000" charset="-122"/>
                </a:endParaRPr>
              </a:p>
            </p:txBody>
          </p:sp>
          <p:cxnSp>
            <p:nvCxnSpPr>
              <p:cNvPr id="17" name="直接箭头连接符 16"/>
              <p:cNvCxnSpPr/>
              <p:nvPr/>
            </p:nvCxnSpPr>
            <p:spPr>
              <a:xfrm flipH="1">
                <a:off x="12904" y="8987"/>
                <a:ext cx="4245" cy="25"/>
              </a:xfrm>
              <a:prstGeom prst="straightConnector1">
                <a:avLst/>
              </a:prstGeom>
              <a:ln w="25400">
                <a:solidFill>
                  <a:srgbClr val="FF0000"/>
                </a:solidFill>
                <a:prstDash val="sysDash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5291" name="文本框 11"/>
              <p:cNvSpPr txBox="1"/>
              <p:nvPr/>
            </p:nvSpPr>
            <p:spPr>
              <a:xfrm>
                <a:off x="15064" y="8347"/>
                <a:ext cx="2283" cy="67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r>
                  <a:rPr lang="en-US" altLang="zh-CN" sz="1200" dirty="0">
                    <a:latin typeface="思源黑体 CN" panose="020B0500000000000000" charset="-122"/>
                    <a:ea typeface="思源黑体 CN" panose="020B0500000000000000" charset="-122"/>
                  </a:rPr>
                  <a:t>5</a:t>
                </a:r>
                <a:r>
                  <a:rPr lang="zh-CN" altLang="en-US" sz="1200" dirty="0">
                    <a:latin typeface="思源黑体 CN" panose="020B0500000000000000" charset="-122"/>
                    <a:ea typeface="思源黑体 CN" panose="020B0500000000000000" charset="-122"/>
                  </a:rPr>
                  <a:t>安装驱动</a:t>
                </a:r>
                <a:endParaRPr lang="zh-CN" altLang="en-US" sz="1200" dirty="0">
                  <a:latin typeface="思源黑体 CN" panose="020B0500000000000000" charset="-122"/>
                  <a:ea typeface="思源黑体 CN" panose="020B0500000000000000" charset="-122"/>
                </a:endParaRPr>
              </a:p>
            </p:txBody>
          </p:sp>
        </p:grpSp>
        <p:cxnSp>
          <p:nvCxnSpPr>
            <p:cNvPr id="18" name="直接箭头连接符 17"/>
            <p:cNvCxnSpPr/>
            <p:nvPr/>
          </p:nvCxnSpPr>
          <p:spPr>
            <a:xfrm flipV="1">
              <a:off x="538" y="3918"/>
              <a:ext cx="1658" cy="18"/>
            </a:xfrm>
            <a:prstGeom prst="straightConnector1">
              <a:avLst/>
            </a:prstGeom>
            <a:ln w="25400">
              <a:solidFill>
                <a:srgbClr val="FF000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293" name="文本框 8"/>
            <p:cNvSpPr txBox="1"/>
            <p:nvPr/>
          </p:nvSpPr>
          <p:spPr>
            <a:xfrm>
              <a:off x="56" y="3138"/>
              <a:ext cx="2088" cy="7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en-US" altLang="zh-CN" sz="1200" dirty="0">
                  <a:latin typeface="思源黑体 CN" panose="020B0500000000000000" charset="-122"/>
                  <a:ea typeface="思源黑体 CN" panose="020B0500000000000000" charset="-122"/>
                </a:rPr>
                <a:t>1</a:t>
              </a:r>
              <a:r>
                <a:rPr lang="zh-CN" altLang="en-US" sz="1200" dirty="0">
                  <a:latin typeface="思源黑体 CN" panose="020B0500000000000000" charset="-122"/>
                  <a:ea typeface="思源黑体 CN" panose="020B0500000000000000" charset="-122"/>
                </a:rPr>
                <a:t>在启动器打开打印管理器</a:t>
              </a:r>
              <a:endParaRPr lang="zh-CN" altLang="en-US" sz="1200" dirty="0">
                <a:latin typeface="思源黑体 CN" panose="020B0500000000000000" charset="-122"/>
                <a:ea typeface="思源黑体 CN" panose="020B0500000000000000" charset="-122"/>
              </a:endParaRPr>
            </a:p>
          </p:txBody>
        </p:sp>
        <p:sp>
          <p:nvSpPr>
            <p:cNvPr id="225294" name="文本框 11"/>
            <p:cNvSpPr txBox="1"/>
            <p:nvPr/>
          </p:nvSpPr>
          <p:spPr>
            <a:xfrm>
              <a:off x="9998" y="5438"/>
              <a:ext cx="1642" cy="4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en-US" altLang="zh-CN" sz="1200" dirty="0">
                  <a:latin typeface="思源黑体 CN" panose="020B0500000000000000" charset="-122"/>
                  <a:ea typeface="思源黑体 CN" panose="020B0500000000000000" charset="-122"/>
                </a:rPr>
                <a:t>4</a:t>
              </a:r>
              <a:r>
                <a:rPr lang="zh-CN" altLang="en-US" sz="1200" dirty="0">
                  <a:latin typeface="思源黑体 CN" panose="020B0500000000000000" charset="-122"/>
                  <a:ea typeface="思源黑体 CN" panose="020B0500000000000000" charset="-122"/>
                </a:rPr>
                <a:t>选择驱动</a:t>
              </a:r>
              <a:endParaRPr lang="zh-CN" altLang="en-US" sz="1200" dirty="0">
                <a:latin typeface="思源黑体 CN" panose="020B0500000000000000" charset="-122"/>
                <a:ea typeface="思源黑体 CN" panose="020B0500000000000000" charset="-122"/>
              </a:endParaRPr>
            </a:p>
          </p:txBody>
        </p:sp>
        <p:cxnSp>
          <p:nvCxnSpPr>
            <p:cNvPr id="20" name="直接箭头连接符 19"/>
            <p:cNvCxnSpPr/>
            <p:nvPr/>
          </p:nvCxnSpPr>
          <p:spPr>
            <a:xfrm flipH="1" flipV="1">
              <a:off x="9028" y="5903"/>
              <a:ext cx="2465" cy="10"/>
            </a:xfrm>
            <a:prstGeom prst="straightConnector1">
              <a:avLst/>
            </a:prstGeom>
            <a:ln w="25400">
              <a:solidFill>
                <a:srgbClr val="FF000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25296" name="图片 2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45" y="3288"/>
              <a:ext cx="2005" cy="340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297" name="图片 24" descr="图片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" y="6695"/>
              <a:ext cx="4095" cy="3118"/>
            </a:xfrm>
            <a:prstGeom prst="rect">
              <a:avLst/>
            </a:prstGeom>
            <a:noFill/>
            <a:ln w="9525" cap="flat" cmpd="sng">
              <a:solidFill>
                <a:srgbClr val="003296"/>
              </a:solidFill>
              <a:prstDash val="solid"/>
              <a:round/>
              <a:headEnd type="none" w="med" len="med"/>
              <a:tailEnd type="none" w="med" len="med"/>
            </a:ln>
          </p:spPr>
        </p:pic>
        <p:pic>
          <p:nvPicPr>
            <p:cNvPr id="225298" name="图片 32" descr="截图录屏_deepin-app-store_2021061801275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150" y="6695"/>
              <a:ext cx="4000" cy="3118"/>
            </a:xfrm>
            <a:prstGeom prst="rect">
              <a:avLst/>
            </a:prstGeom>
            <a:noFill/>
            <a:ln w="9525" cap="flat" cmpd="sng">
              <a:solidFill>
                <a:srgbClr val="003296"/>
              </a:solidFill>
              <a:prstDash val="solid"/>
              <a:round/>
              <a:headEnd type="none" w="med" len="med"/>
              <a:tailEnd type="none" w="med" len="med"/>
            </a:ln>
          </p:spPr>
        </p:pic>
        <p:pic>
          <p:nvPicPr>
            <p:cNvPr id="225299" name="图片 31" descr="图片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150" y="6695"/>
              <a:ext cx="3790" cy="3118"/>
            </a:xfrm>
            <a:prstGeom prst="rect">
              <a:avLst/>
            </a:prstGeom>
            <a:noFill/>
            <a:ln w="9525">
              <a:solidFill>
                <a:srgbClr val="003296"/>
              </a:solidFill>
            </a:ln>
          </p:spPr>
        </p:pic>
      </p:grp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0" y="313690"/>
            <a:ext cx="7084695" cy="389890"/>
          </a:xfrm>
        </p:spPr>
        <p:txBody>
          <a:bodyPr/>
          <a:p>
            <a:r>
              <a:rPr lang="en-US" altLang="zh-CN" sz="2800">
                <a:latin typeface="Noto Sans CJK SC" panose="020B0500000000000000" charset="-122"/>
                <a:ea typeface="Noto Sans CJK SC" panose="020B0500000000000000" charset="-122"/>
                <a:cs typeface="DejaVu Sans" panose="020B0603030804020204" charset="0"/>
                <a:sym typeface="+mn-ea"/>
              </a:rPr>
              <a:t>6</a:t>
            </a:r>
            <a:r>
              <a:rPr lang="zh-CN" altLang="en-US" sz="2800">
                <a:latin typeface="Noto Sans CJK SC" panose="020B0500000000000000" charset="-122"/>
                <a:ea typeface="Noto Sans CJK SC" panose="020B0500000000000000" charset="-122"/>
                <a:cs typeface="DejaVu Sans" panose="020B0603030804020204" charset="0"/>
                <a:sym typeface="+mn-ea"/>
              </a:rPr>
              <a:t>、系统更新和安全更新</a:t>
            </a:r>
            <a:endParaRPr lang="zh-CN" altLang="en-US" sz="2800">
              <a:latin typeface="Noto Sans CJK SC" panose="020B0500000000000000" charset="-122"/>
              <a:ea typeface="Noto Sans CJK SC" panose="020B0500000000000000" charset="-122"/>
              <a:cs typeface="DejaVu Sans" panose="020B0603030804020204" charset="0"/>
              <a:sym typeface="+mn-e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72415" y="703580"/>
            <a:ext cx="11287125" cy="969010"/>
          </a:xfrm>
          <a:prstGeom prst="rect">
            <a:avLst/>
          </a:prstGeom>
        </p:spPr>
        <p:txBody>
          <a:bodyPr vert="horz" wrap="square" lIns="0" tIns="6927" rIns="0" bIns="0" rtlCol="0">
            <a:noAutofit/>
          </a:bodyPr>
          <a:p>
            <a:pPr algn="just">
              <a:lnSpc>
                <a:spcPct val="150000"/>
              </a:lnSpc>
              <a:buClrTx/>
              <a:buFont typeface="Wingdings" panose="05000000000000000000" pitchFamily="2" charset="2"/>
            </a:pPr>
            <a:r>
              <a:rPr lang="zh-CN" altLang="en-US" sz="2000" dirty="0">
                <a:latin typeface="思源黑体 CN" panose="020B0500000000000000" charset="-122"/>
                <a:ea typeface="思源黑体 CN" panose="020B0500000000000000" charset="-122"/>
                <a:cs typeface="思源黑体 CN" panose="020B0500000000000000" charset="-122"/>
                <a:sym typeface="微软雅黑" panose="020B0503020204020204" pitchFamily="34" charset="-122"/>
              </a:rPr>
              <a:t>选择性更新系统：</a:t>
            </a:r>
            <a:endParaRPr lang="zh-CN" altLang="en-US" sz="2000" dirty="0">
              <a:latin typeface="思源黑体 CN" panose="020B0500000000000000" charset="-122"/>
              <a:ea typeface="思源黑体 CN" panose="020B0500000000000000" charset="-122"/>
              <a:cs typeface="思源黑体 CN" panose="020B0500000000000000" charset="-122"/>
              <a:sym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  <a:buClrTx/>
              <a:buFont typeface="Wingdings" panose="05000000000000000000" pitchFamily="2" charset="2"/>
            </a:pPr>
            <a:r>
              <a:rPr lang="zh-CN" altLang="en-US" sz="2000" dirty="0">
                <a:latin typeface="思源黑体 CN" panose="020B0500000000000000" charset="-122"/>
                <a:ea typeface="思源黑体 CN" panose="020B0500000000000000" charset="-122"/>
                <a:cs typeface="思源黑体 CN" panose="020B0500000000000000" charset="-122"/>
                <a:sym typeface="微软雅黑" panose="020B0503020204020204" pitchFamily="34" charset="-122"/>
              </a:rPr>
              <a:t>系统区分功能升级和安全补丁升级，用户可在不升级系统版本的状态下，获得长期的安全补丁更新。</a:t>
            </a:r>
            <a:endParaRPr lang="zh-CN" altLang="en-US" sz="2000" dirty="0">
              <a:latin typeface="思源黑体 CN" panose="020B0500000000000000" charset="-122"/>
              <a:ea typeface="思源黑体 CN" panose="020B0500000000000000" charset="-122"/>
              <a:cs typeface="思源黑体 CN" panose="020B0500000000000000" charset="-122"/>
              <a:sym typeface="微软雅黑" panose="020B0503020204020204" pitchFamily="34" charset="-122"/>
            </a:endParaRPr>
          </a:p>
          <a:p>
            <a:pPr indent="0" algn="just">
              <a:lnSpc>
                <a:spcPct val="150000"/>
              </a:lnSpc>
              <a:buClrTx/>
              <a:buFont typeface="Wingdings" panose="05000000000000000000" pitchFamily="2" charset="2"/>
              <a:buNone/>
            </a:pPr>
            <a:endParaRPr lang="zh-CN" altLang="en-US" sz="2000" dirty="0">
              <a:solidFill>
                <a:srgbClr val="FF0000"/>
              </a:solidFill>
              <a:latin typeface="思源黑体 CN" panose="020B0500000000000000" charset="-122"/>
              <a:ea typeface="思源黑体 CN" panose="020B0500000000000000" charset="-122"/>
              <a:cs typeface="思源黑体 CN" panose="020B0500000000000000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190" y="1833245"/>
            <a:ext cx="10603230" cy="452755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4339"/>
          <p:cNvSpPr txBox="1"/>
          <p:nvPr/>
        </p:nvSpPr>
        <p:spPr>
          <a:xfrm>
            <a:off x="1024255" y="2269808"/>
            <a:ext cx="8188325" cy="789305"/>
          </a:xfrm>
          <a:prstGeom prst="rect">
            <a:avLst/>
          </a:prstGeom>
          <a:noFill/>
          <a:ln w="12700">
            <a:noFill/>
          </a:ln>
        </p:spPr>
        <p:txBody>
          <a:bodyPr wrap="square" lIns="25400" tIns="25400" rIns="25400" bIns="25400" anchor="ctr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R="0" defTabSz="914400" fontAlgn="auto" hangingPunct="0">
              <a:spcBef>
                <a:spcPts val="1200"/>
              </a:spcBef>
              <a:spcAft>
                <a:spcPts val="120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kern="1200" cap="none" spc="0" normalizeH="0" baseline="0" noProof="1">
                <a:solidFill>
                  <a:srgbClr val="003296"/>
                </a:solidFill>
                <a:latin typeface="思源黑体 CN Bold" panose="020B0500000000000000" pitchFamily="34" charset="-122"/>
                <a:ea typeface="思源黑体 CN Bold" panose="020B0500000000000000" pitchFamily="34" charset="-122"/>
                <a:cs typeface="+mn-cs"/>
                <a:sym typeface="Helvetica" charset="0"/>
              </a:rPr>
              <a:t>因理想而出生</a:t>
            </a:r>
            <a:r>
              <a:rPr kumimoji="0" lang="en-US" altLang="zh-CN" sz="4800" b="1" kern="1200" cap="none" spc="0" normalizeH="0" baseline="0" noProof="1">
                <a:solidFill>
                  <a:srgbClr val="003296"/>
                </a:solidFill>
                <a:latin typeface="思源黑体 CN Bold" panose="020B0500000000000000" pitchFamily="34" charset="-122"/>
                <a:ea typeface="思源黑体 CN Bold" panose="020B0500000000000000" pitchFamily="34" charset="-122"/>
                <a:cs typeface="+mn-cs"/>
                <a:sym typeface="Helvetica" charset="0"/>
              </a:rPr>
              <a:t>  </a:t>
            </a:r>
            <a:r>
              <a:rPr kumimoji="0" lang="zh-CN" altLang="en-US" sz="4800" b="1" kern="1200" cap="none" spc="0" normalizeH="0" baseline="0" noProof="1">
                <a:solidFill>
                  <a:srgbClr val="003296"/>
                </a:solidFill>
                <a:latin typeface="思源黑体 CN Bold" panose="020B0500000000000000" pitchFamily="34" charset="-122"/>
                <a:ea typeface="思源黑体 CN Bold" panose="020B0500000000000000" pitchFamily="34" charset="-122"/>
                <a:cs typeface="+mn-cs"/>
                <a:sym typeface="Helvetica" charset="0"/>
              </a:rPr>
              <a:t>为责任而成长</a:t>
            </a:r>
            <a:endParaRPr kumimoji="0" lang="zh-CN" altLang="en-US" sz="4800" b="1" kern="1200" cap="none" spc="0" normalizeH="0" baseline="0" noProof="1">
              <a:solidFill>
                <a:srgbClr val="003296"/>
              </a:solidFill>
              <a:latin typeface="思源黑体 CN Bold" panose="020B0500000000000000" pitchFamily="34" charset="-122"/>
              <a:ea typeface="思源黑体 CN Bold" panose="020B0500000000000000" pitchFamily="34" charset="-122"/>
              <a:cs typeface="+mn-cs"/>
              <a:sym typeface="Helvetica" charset="0"/>
            </a:endParaRP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4929" name="文本框 14339"/>
          <p:cNvSpPr txBox="1"/>
          <p:nvPr/>
        </p:nvSpPr>
        <p:spPr>
          <a:xfrm>
            <a:off x="2873375" y="2656999"/>
            <a:ext cx="6927850" cy="666115"/>
          </a:xfrm>
          <a:prstGeom prst="rect">
            <a:avLst/>
          </a:prstGeom>
          <a:noFill/>
          <a:ln w="12700">
            <a:noFill/>
          </a:ln>
        </p:spPr>
        <p:txBody>
          <a:bodyPr lIns="25400" tIns="25400" rIns="25400" bIns="25400" anchor="ctr" anchorCtr="0">
            <a:spAutoFit/>
          </a:bodyPr>
          <a:p>
            <a:pPr algn="ctr" hangingPunct="0">
              <a:buFontTx/>
            </a:pPr>
            <a:r>
              <a:rPr lang="en-US" altLang="zh-CN" sz="4000" b="1" dirty="0">
                <a:solidFill>
                  <a:srgbClr val="063693"/>
                </a:solidFill>
                <a:latin typeface="思源黑体 CN" panose="020B0500000000000000" charset="-122"/>
                <a:ea typeface="思源黑体 CN" panose="020B0500000000000000" charset="-122"/>
                <a:sym typeface="Helvetica" charset="0"/>
              </a:rPr>
              <a:t>1.</a:t>
            </a:r>
            <a:r>
              <a:rPr lang="zh-CN" altLang="en-US" sz="4000" b="1" dirty="0">
                <a:solidFill>
                  <a:srgbClr val="063693"/>
                </a:solidFill>
                <a:latin typeface="思源黑体 CN" panose="020B0500000000000000" charset="-122"/>
                <a:ea typeface="思源黑体 CN" panose="020B0500000000000000" charset="-122"/>
                <a:sym typeface="Helvetica" charset="0"/>
              </a:rPr>
              <a:t>统信UOS桌面操作系统介绍</a:t>
            </a:r>
            <a:endParaRPr lang="zh-CN" altLang="en-US" sz="4000" b="1" dirty="0">
              <a:solidFill>
                <a:srgbClr val="063693"/>
              </a:solidFill>
              <a:latin typeface="思源黑体 CN" panose="020B0500000000000000" charset="-122"/>
              <a:ea typeface="思源黑体 CN" panose="020B0500000000000000" charset="-122"/>
              <a:sym typeface="Helvetica" charset="0"/>
            </a:endParaRP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0049" name="标题 7"/>
          <p:cNvSpPr txBox="1"/>
          <p:nvPr/>
        </p:nvSpPr>
        <p:spPr>
          <a:xfrm>
            <a:off x="590550" y="314325"/>
            <a:ext cx="708342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Tx/>
            </a:pPr>
            <a:r>
              <a:rPr lang="zh-CN" altLang="en-US" sz="2800" b="1" dirty="0">
                <a:solidFill>
                  <a:srgbClr val="003296"/>
                </a:solidFill>
                <a:latin typeface="思源黑体 CN" panose="020B0500000000000000" charset="-122"/>
                <a:ea typeface="思源黑体 CN" panose="020B0500000000000000" charset="-122"/>
                <a:sym typeface="思源黑体" panose="020B0500000000000000" charset="-122"/>
              </a:rPr>
              <a:t>统信桌面操作系统</a:t>
            </a:r>
            <a:r>
              <a:rPr lang="en-US" altLang="zh-CN" sz="2800" b="1" dirty="0">
                <a:solidFill>
                  <a:srgbClr val="003296"/>
                </a:solidFill>
                <a:latin typeface="思源黑体 CN" panose="020B0500000000000000" charset="-122"/>
                <a:ea typeface="思源黑体 CN" panose="020B0500000000000000" charset="-122"/>
                <a:sym typeface="思源黑体" panose="020B0500000000000000" charset="-122"/>
              </a:rPr>
              <a:t>V20</a:t>
            </a:r>
            <a:r>
              <a:rPr lang="zh-CN" altLang="en-US" sz="2800" b="1" dirty="0">
                <a:solidFill>
                  <a:srgbClr val="003296"/>
                </a:solidFill>
                <a:latin typeface="思源黑体 CN" panose="020B0500000000000000" charset="-122"/>
                <a:ea typeface="思源黑体 CN" panose="020B0500000000000000" charset="-122"/>
                <a:sym typeface="思源黑体" panose="020B0500000000000000" charset="-122"/>
              </a:rPr>
              <a:t>，一个全新的开始</a:t>
            </a:r>
            <a:endParaRPr lang="zh-CN" altLang="en-US" sz="2800" b="1" dirty="0">
              <a:solidFill>
                <a:srgbClr val="003296"/>
              </a:solidFill>
              <a:latin typeface="思源黑体 CN" panose="020B0500000000000000" charset="-122"/>
              <a:ea typeface="思源黑体 CN" panose="020B0500000000000000" charset="-122"/>
              <a:sym typeface="思源黑体" panose="020B0500000000000000" charset="-122"/>
            </a:endParaRPr>
          </a:p>
        </p:txBody>
      </p:sp>
      <p:grpSp>
        <p:nvGrpSpPr>
          <p:cNvPr id="130050" name="组合 2"/>
          <p:cNvGrpSpPr/>
          <p:nvPr/>
        </p:nvGrpSpPr>
        <p:grpSpPr>
          <a:xfrm>
            <a:off x="666750" y="2990850"/>
            <a:ext cx="5303838" cy="1285875"/>
            <a:chOff x="907203" y="3706748"/>
            <a:chExt cx="10042167" cy="2267075"/>
          </a:xfrm>
        </p:grpSpPr>
        <p:pic>
          <p:nvPicPr>
            <p:cNvPr id="26" name="图片 25"/>
            <p:cNvPicPr/>
            <p:nvPr>
              <p:custDataLst>
                <p:tags r:id="rId1"/>
              </p:custDataLst>
            </p:nvPr>
          </p:nvPicPr>
          <p:blipFill>
            <a:blip r:embed="rId2"/>
            <a:srcRect l="4350" r="4350"/>
            <a:stretch>
              <a:fillRect/>
            </a:stretch>
          </p:blipFill>
          <p:spPr>
            <a:xfrm>
              <a:off x="907203" y="3706748"/>
              <a:ext cx="3186081" cy="2267075"/>
            </a:xfrm>
            <a:prstGeom prst="rect">
              <a:avLst/>
            </a:prstGeom>
            <a:effectLst>
              <a:outerShdw blurRad="165100" dir="15120000" sx="102000" sy="102000" algn="t" rotWithShape="0">
                <a:prstClr val="black">
                  <a:alpha val="46000"/>
                </a:prstClr>
              </a:outerShdw>
            </a:effectLst>
          </p:spPr>
        </p:pic>
        <p:pic>
          <p:nvPicPr>
            <p:cNvPr id="130052" name="图片 6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4335509" y="3706748"/>
              <a:ext cx="3185554" cy="226707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0053" name="图片 18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7763816" y="3706748"/>
              <a:ext cx="3185554" cy="226707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30054" name="组合 1"/>
          <p:cNvGrpSpPr/>
          <p:nvPr/>
        </p:nvGrpSpPr>
        <p:grpSpPr>
          <a:xfrm>
            <a:off x="6086475" y="4719638"/>
            <a:ext cx="5380038" cy="1300162"/>
            <a:chOff x="305337" y="2828925"/>
            <a:chExt cx="11368738" cy="2916001"/>
          </a:xfrm>
        </p:grpSpPr>
        <p:pic>
          <p:nvPicPr>
            <p:cNvPr id="130055" name="图片 4"/>
            <p:cNvPicPr/>
            <p:nvPr/>
          </p:nvPicPr>
          <p:blipFill>
            <a:blip r:embed="rId5"/>
            <a:stretch>
              <a:fillRect/>
            </a:stretch>
          </p:blipFill>
          <p:spPr>
            <a:xfrm>
              <a:off x="305337" y="2828926"/>
              <a:ext cx="3708000" cy="29160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0056" name="图片 7"/>
            <p:cNvPicPr/>
            <p:nvPr/>
          </p:nvPicPr>
          <p:blipFill>
            <a:blip r:embed="rId6"/>
            <a:stretch>
              <a:fillRect/>
            </a:stretch>
          </p:blipFill>
          <p:spPr>
            <a:xfrm>
              <a:off x="4135706" y="2828925"/>
              <a:ext cx="3708000" cy="29160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0057" name="图片 7"/>
            <p:cNvPicPr/>
            <p:nvPr/>
          </p:nvPicPr>
          <p:blipFill>
            <a:blip r:embed="rId7"/>
            <a:stretch>
              <a:fillRect/>
            </a:stretch>
          </p:blipFill>
          <p:spPr>
            <a:xfrm>
              <a:off x="7966075" y="2828926"/>
              <a:ext cx="3708000" cy="29160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5" name="任意多边形 4"/>
          <p:cNvSpPr/>
          <p:nvPr/>
        </p:nvSpPr>
        <p:spPr>
          <a:xfrm>
            <a:off x="4886325" y="3343275"/>
            <a:ext cx="2328863" cy="2128838"/>
          </a:xfrm>
          <a:custGeom>
            <a:avLst/>
            <a:gdLst>
              <a:gd name="connisteX0" fmla="*/ 1128043 w 2328175"/>
              <a:gd name="connsiteY0" fmla="*/ 14698 h 2129248"/>
              <a:gd name="connisteX1" fmla="*/ 2318668 w 2328175"/>
              <a:gd name="connsiteY1" fmla="*/ 109948 h 2129248"/>
              <a:gd name="connisteX2" fmla="*/ 1518568 w 2328175"/>
              <a:gd name="connsiteY2" fmla="*/ 862423 h 2129248"/>
              <a:gd name="connisteX3" fmla="*/ 4093 w 2328175"/>
              <a:gd name="connsiteY3" fmla="*/ 1824448 h 2129248"/>
              <a:gd name="connisteX4" fmla="*/ 1147093 w 2328175"/>
              <a:gd name="connsiteY4" fmla="*/ 2129248 h 2129248"/>
              <a:gd name="connisteX5" fmla="*/ 1299493 w 2328175"/>
              <a:gd name="connsiteY5" fmla="*/ 2138773 h 2129248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</a:cxnLst>
            <a:rect l="l" t="t" r="r" b="b"/>
            <a:pathLst>
              <a:path w="2328176" h="2129248">
                <a:moveTo>
                  <a:pt x="1128044" y="14698"/>
                </a:moveTo>
                <a:cubicBezTo>
                  <a:pt x="1382044" y="18508"/>
                  <a:pt x="2240564" y="-59597"/>
                  <a:pt x="2318669" y="109948"/>
                </a:cubicBezTo>
                <a:cubicBezTo>
                  <a:pt x="2396774" y="279493"/>
                  <a:pt x="1981484" y="519523"/>
                  <a:pt x="1518569" y="862423"/>
                </a:cubicBezTo>
                <a:cubicBezTo>
                  <a:pt x="1055654" y="1205323"/>
                  <a:pt x="78389" y="1571083"/>
                  <a:pt x="4094" y="1824448"/>
                </a:cubicBezTo>
                <a:cubicBezTo>
                  <a:pt x="-70201" y="2077813"/>
                  <a:pt x="888014" y="2066383"/>
                  <a:pt x="1147094" y="2129248"/>
                </a:cubicBezTo>
              </a:path>
            </a:pathLst>
          </a:custGeom>
          <a:noFill/>
          <a:ln w="34925">
            <a:solidFill>
              <a:srgbClr val="004B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4638" y="1079500"/>
            <a:ext cx="6088063" cy="175323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marR="0" indent="-285750" defTabSz="914400" fontAlgn="auto">
              <a:lnSpc>
                <a:spcPct val="150000"/>
              </a:lnSpc>
              <a:buClrTx/>
              <a:buSzTx/>
              <a:buFont typeface="Wingdings" panose="05000000000000000000" pitchFamily="2" charset="2"/>
              <a:buChar char="v"/>
              <a:defRPr/>
            </a:pPr>
            <a:r>
              <a:rPr kumimoji="0" lang="en-US" altLang="zh-CN" kern="1200" cap="none" spc="0" normalizeH="0" baseline="0" noProof="1">
                <a:latin typeface="方正黑体_GBK" panose="02000000000000000000" pitchFamily="65" charset="-122"/>
                <a:ea typeface="方正黑体_GBK" panose="02000000000000000000" pitchFamily="65" charset="-122"/>
                <a:cs typeface="DejaVu Sans" panose="020B0603030804020204" charset="0"/>
                <a:sym typeface="+mn-ea"/>
              </a:rPr>
              <a:t>FROM</a:t>
            </a:r>
            <a:r>
              <a:rPr kumimoji="0" lang="zh-CN" altLang="en-US" kern="1200" cap="none" spc="0" normalizeH="0" baseline="0" noProof="1">
                <a:latin typeface="方正黑体_GBK" panose="02000000000000000000" pitchFamily="65" charset="-122"/>
                <a:ea typeface="方正黑体_GBK" panose="02000000000000000000" pitchFamily="65" charset="-122"/>
                <a:cs typeface="DejaVu Sans" panose="020B0603030804020204" charset="0"/>
                <a:sym typeface="+mn-ea"/>
              </a:rPr>
              <a:t>：</a:t>
            </a:r>
            <a:endParaRPr kumimoji="0" lang="zh-CN" altLang="en-US" kern="1200" cap="none" spc="0" normalizeH="0" baseline="0" noProof="1">
              <a:latin typeface="方正黑体_GBK" panose="02000000000000000000" pitchFamily="65" charset="-122"/>
              <a:ea typeface="方正黑体_GBK" panose="02000000000000000000" pitchFamily="65" charset="-122"/>
              <a:cs typeface="DejaVu Sans" panose="020B0603030804020204" charset="0"/>
              <a:sym typeface="+mn-ea"/>
            </a:endParaRPr>
          </a:p>
          <a:p>
            <a:pPr marR="0" defTabSz="914400" fontAlgn="auto">
              <a:lnSpc>
                <a:spcPct val="150000"/>
              </a:lnSpc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kern="1200" cap="none" spc="0" normalizeH="0" baseline="0" noProof="1">
                <a:latin typeface="方正黑体_GBK" panose="02000000000000000000" pitchFamily="65" charset="-122"/>
                <a:ea typeface="方正黑体_GBK" panose="02000000000000000000" pitchFamily="65" charset="-122"/>
                <a:cs typeface="DejaVu Sans" panose="020B0603030804020204" charset="0"/>
                <a:sym typeface="+mn-ea"/>
              </a:rPr>
              <a:t>对于大多数人来说开始使用</a:t>
            </a:r>
            <a:r>
              <a:rPr kumimoji="0" lang="en-US" altLang="zh-CN" kern="1200" cap="none" spc="0" normalizeH="0" baseline="0" noProof="1">
                <a:latin typeface="方正黑体_GBK" panose="02000000000000000000" pitchFamily="65" charset="-122"/>
                <a:ea typeface="方正黑体_GBK" panose="02000000000000000000" pitchFamily="65" charset="-122"/>
                <a:cs typeface="DejaVu Sans" panose="020B0603030804020204" charset="0"/>
                <a:sym typeface="+mn-ea"/>
              </a:rPr>
              <a:t>PC</a:t>
            </a:r>
            <a:r>
              <a:rPr kumimoji="0" lang="zh-CN" altLang="en-US" kern="1200" cap="none" spc="0" normalizeH="0" baseline="0" noProof="1">
                <a:latin typeface="方正黑体_GBK" panose="02000000000000000000" pitchFamily="65" charset="-122"/>
                <a:ea typeface="方正黑体_GBK" panose="02000000000000000000" pitchFamily="65" charset="-122"/>
                <a:cs typeface="DejaVu Sans" panose="020B0603030804020204" charset="0"/>
                <a:sym typeface="+mn-ea"/>
              </a:rPr>
              <a:t>机都是从Windows 开始的，伴随着经典的开机音乐，蓝天白云草原出现在眼前，开始上网、办公等。</a:t>
            </a:r>
            <a:endParaRPr kumimoji="0" lang="zh-CN" altLang="en-US" kern="1200" cap="none" spc="0" normalizeH="0" baseline="0" noProof="1"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16788" y="2219325"/>
            <a:ext cx="4584700" cy="2168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marR="0" indent="-285750" defTabSz="914400" fontAlgn="auto">
              <a:lnSpc>
                <a:spcPct val="150000"/>
              </a:lnSpc>
              <a:buClrTx/>
              <a:buSzTx/>
              <a:buFont typeface="Wingdings" panose="05000000000000000000" pitchFamily="2" charset="2"/>
              <a:buChar char="v"/>
              <a:defRPr/>
            </a:pPr>
            <a:r>
              <a:rPr kumimoji="0" lang="en-US" altLang="zh-CN" kern="1200" cap="none" spc="0" normalizeH="0" baseline="0" noProof="1">
                <a:latin typeface="方正黑体_GBK" panose="02000000000000000000" pitchFamily="65" charset="-122"/>
                <a:ea typeface="方正黑体_GBK" panose="02000000000000000000" pitchFamily="65" charset="-122"/>
                <a:cs typeface="DejaVu Sans" panose="020B0603030804020204" charset="0"/>
                <a:sym typeface="+mn-ea"/>
              </a:rPr>
              <a:t>TO</a:t>
            </a:r>
            <a:r>
              <a:rPr kumimoji="0" lang="zh-CN" altLang="en-US" kern="1200" cap="none" spc="0" normalizeH="0" baseline="0" noProof="1">
                <a:latin typeface="方正黑体_GBK" panose="02000000000000000000" pitchFamily="65" charset="-122"/>
                <a:ea typeface="方正黑体_GBK" panose="02000000000000000000" pitchFamily="65" charset="-122"/>
                <a:cs typeface="DejaVu Sans" panose="020B0603030804020204" charset="0"/>
                <a:sym typeface="+mn-ea"/>
              </a:rPr>
              <a:t>：</a:t>
            </a:r>
            <a:endParaRPr kumimoji="0" lang="zh-CN" altLang="en-US" kern="1200" cap="none" spc="0" normalizeH="0" baseline="0" noProof="1">
              <a:latin typeface="方正黑体_GBK" panose="02000000000000000000" pitchFamily="65" charset="-122"/>
              <a:ea typeface="方正黑体_GBK" panose="02000000000000000000" pitchFamily="65" charset="-122"/>
              <a:cs typeface="DejaVu Sans" panose="020B0603030804020204" charset="0"/>
              <a:sym typeface="+mn-ea"/>
            </a:endParaRPr>
          </a:p>
          <a:p>
            <a:pPr marR="0" algn="just" defTabSz="914400" fontAlgn="auto">
              <a:lnSpc>
                <a:spcPct val="150000"/>
              </a:lnSpc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altLang="zh-CN" kern="0" cap="none" spc="0" normalizeH="0" baseline="0" noProof="1">
                <a:solidFill>
                  <a:schemeClr val="tx1">
                    <a:lumMod val="50000"/>
                  </a:schemeClr>
                </a:solidFill>
                <a:latin typeface="方正黑体_GBK" panose="02000000000000000000" pitchFamily="65" charset="-122"/>
                <a:ea typeface="方正黑体_GBK" panose="02000000000000000000" pitchFamily="65" charset="-122"/>
                <a:cs typeface="DejaVu Sans" panose="020B0603030804020204" charset="0"/>
                <a:sym typeface="Noto Sans CJK SC" panose="020B0500000000000000" charset="-122"/>
              </a:rPr>
              <a:t>Windows</a:t>
            </a:r>
            <a:r>
              <a:rPr kumimoji="0" lang="zh-CN" altLang="en-US" kern="0" cap="none" spc="0" normalizeH="0" baseline="0" noProof="1">
                <a:solidFill>
                  <a:schemeClr val="tx1">
                    <a:lumMod val="50000"/>
                  </a:schemeClr>
                </a:solidFill>
                <a:latin typeface="方正黑体_GBK" panose="02000000000000000000" pitchFamily="65" charset="-122"/>
                <a:ea typeface="方正黑体_GBK" panose="02000000000000000000" pitchFamily="65" charset="-122"/>
                <a:cs typeface="DejaVu Sans" panose="020B0603030804020204" charset="0"/>
                <a:sym typeface="Noto Sans CJK SC" panose="020B0500000000000000" charset="-122"/>
              </a:rPr>
              <a:t>必然成为过去，</a:t>
            </a:r>
            <a:r>
              <a:rPr kumimoji="0" lang="en-US" altLang="zh-CN" kern="0" cap="none" spc="0" normalizeH="0" baseline="0" noProof="1">
                <a:solidFill>
                  <a:schemeClr val="tx1">
                    <a:lumMod val="50000"/>
                  </a:schemeClr>
                </a:solidFill>
                <a:latin typeface="方正黑体_GBK" panose="02000000000000000000" pitchFamily="65" charset="-122"/>
                <a:ea typeface="方正黑体_GBK" panose="02000000000000000000" pitchFamily="65" charset="-122"/>
                <a:cs typeface="DejaVu Sans" panose="020B0603030804020204" charset="0"/>
                <a:sym typeface="Noto Sans CJK SC" panose="020B0500000000000000" charset="-122"/>
              </a:rPr>
              <a:t>Linux</a:t>
            </a:r>
            <a:r>
              <a:rPr kumimoji="0" lang="zh-CN" altLang="en-US" kern="0" cap="none" spc="0" normalizeH="0" baseline="0" noProof="1">
                <a:solidFill>
                  <a:schemeClr val="tx1">
                    <a:lumMod val="50000"/>
                  </a:schemeClr>
                </a:solidFill>
                <a:latin typeface="方正黑体_GBK" panose="02000000000000000000" pitchFamily="65" charset="-122"/>
                <a:ea typeface="方正黑体_GBK" panose="02000000000000000000" pitchFamily="65" charset="-122"/>
                <a:cs typeface="DejaVu Sans" panose="020B0603030804020204" charset="0"/>
                <a:sym typeface="Noto Sans CJK SC" panose="020B0500000000000000" charset="-122"/>
              </a:rPr>
              <a:t>就是我们需要面对的现实。</a:t>
            </a:r>
            <a:endParaRPr kumimoji="0" lang="zh-CN" altLang="en-US" kern="0" cap="none" spc="0" normalizeH="0" baseline="0" noProof="1">
              <a:solidFill>
                <a:schemeClr val="tx1">
                  <a:lumMod val="50000"/>
                </a:schemeClr>
              </a:solidFill>
              <a:latin typeface="方正黑体_GBK" panose="02000000000000000000" pitchFamily="65" charset="-122"/>
              <a:ea typeface="方正黑体_GBK" panose="02000000000000000000" pitchFamily="65" charset="-122"/>
              <a:cs typeface="DejaVu Sans" panose="020B0603030804020204" charset="0"/>
              <a:sym typeface="Noto Sans CJK SC" panose="020B0500000000000000" charset="-122"/>
            </a:endParaRPr>
          </a:p>
          <a:p>
            <a:pPr marR="0" algn="just" defTabSz="914400" fontAlgn="auto">
              <a:lnSpc>
                <a:spcPct val="150000"/>
              </a:lnSpc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kern="0" cap="none" spc="0" normalizeH="0" baseline="0" noProof="1">
                <a:solidFill>
                  <a:schemeClr val="tx1">
                    <a:lumMod val="50000"/>
                  </a:schemeClr>
                </a:solidFill>
                <a:latin typeface="方正黑体_GBK" panose="02000000000000000000" pitchFamily="65" charset="-122"/>
                <a:ea typeface="方正黑体_GBK" panose="02000000000000000000" pitchFamily="65" charset="-122"/>
                <a:cs typeface="DejaVu Sans" panose="020B0603030804020204" charset="0"/>
                <a:sym typeface="Noto Sans CJK SC" panose="020B0500000000000000" charset="-122"/>
              </a:rPr>
              <a:t>学会去适应，用</a:t>
            </a:r>
            <a:r>
              <a:rPr kumimoji="0" lang="en-US" altLang="zh-CN" kern="0" cap="none" spc="0" normalizeH="0" baseline="0" noProof="1">
                <a:solidFill>
                  <a:schemeClr val="tx1">
                    <a:lumMod val="50000"/>
                  </a:schemeClr>
                </a:solidFill>
                <a:latin typeface="方正黑体_GBK" panose="02000000000000000000" pitchFamily="65" charset="-122"/>
                <a:ea typeface="方正黑体_GBK" panose="02000000000000000000" pitchFamily="65" charset="-122"/>
                <a:cs typeface="DejaVu Sans" panose="020B0603030804020204" charset="0"/>
                <a:sym typeface="Noto Sans CJK SC" panose="020B0500000000000000" charset="-122"/>
              </a:rPr>
              <a:t>linux</a:t>
            </a:r>
            <a:r>
              <a:rPr kumimoji="0" lang="zh-CN" altLang="en-US" kern="0" cap="none" spc="0" normalizeH="0" baseline="0" noProof="1">
                <a:solidFill>
                  <a:schemeClr val="tx1">
                    <a:lumMod val="50000"/>
                  </a:schemeClr>
                </a:solidFill>
                <a:latin typeface="方正黑体_GBK" panose="02000000000000000000" pitchFamily="65" charset="-122"/>
                <a:ea typeface="方正黑体_GBK" panose="02000000000000000000" pitchFamily="65" charset="-122"/>
                <a:cs typeface="DejaVu Sans" panose="020B0603030804020204" charset="0"/>
                <a:sym typeface="Noto Sans CJK SC" panose="020B0500000000000000" charset="-122"/>
              </a:rPr>
              <a:t>思想忘掉</a:t>
            </a:r>
            <a:r>
              <a:rPr kumimoji="0" lang="en-US" altLang="zh-CN" kern="0" cap="none" spc="0" normalizeH="0" baseline="0" noProof="1">
                <a:solidFill>
                  <a:schemeClr val="tx1">
                    <a:lumMod val="50000"/>
                  </a:schemeClr>
                </a:solidFill>
                <a:latin typeface="方正黑体_GBK" panose="02000000000000000000" pitchFamily="65" charset="-122"/>
                <a:ea typeface="方正黑体_GBK" panose="02000000000000000000" pitchFamily="65" charset="-122"/>
                <a:cs typeface="DejaVu Sans" panose="020B0603030804020204" charset="0"/>
                <a:sym typeface="Noto Sans CJK SC" panose="020B0500000000000000" charset="-122"/>
              </a:rPr>
              <a:t>windows </a:t>
            </a:r>
            <a:r>
              <a:rPr kumimoji="0" lang="zh-CN" altLang="en-US" kern="0" cap="none" spc="0" normalizeH="0" baseline="0" noProof="1">
                <a:solidFill>
                  <a:schemeClr val="tx1">
                    <a:lumMod val="50000"/>
                  </a:schemeClr>
                </a:solidFill>
                <a:latin typeface="方正黑体_GBK" panose="02000000000000000000" pitchFamily="65" charset="-122"/>
                <a:ea typeface="方正黑体_GBK" panose="02000000000000000000" pitchFamily="65" charset="-122"/>
                <a:cs typeface="DejaVu Sans" panose="020B0603030804020204" charset="0"/>
                <a:sym typeface="Noto Sans CJK SC" panose="020B0500000000000000" charset="-122"/>
              </a:rPr>
              <a:t>的部分使用习惯</a:t>
            </a:r>
            <a:r>
              <a:rPr kumimoji="0" lang="zh-CN" altLang="en-US" kern="1200" cap="none" spc="0" normalizeH="0" baseline="0" noProof="1">
                <a:latin typeface="方正黑体_GBK" panose="02000000000000000000" pitchFamily="65" charset="-122"/>
                <a:ea typeface="方正黑体_GBK" panose="02000000000000000000" pitchFamily="65" charset="-122"/>
                <a:cs typeface="Noto Sans CJK SC" panose="020B0500000000000000" charset="-122"/>
                <a:sym typeface="Noto Sans CJK SC" panose="020B0500000000000000" charset="-122"/>
              </a:rPr>
              <a:t>。</a:t>
            </a:r>
            <a:endParaRPr kumimoji="0" lang="zh-CN" altLang="en-US" kern="1200" cap="none" spc="0" normalizeH="0" baseline="0" noProof="1"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01" name="标题 1"/>
          <p:cNvSpPr>
            <a:spLocks noGrp="1"/>
          </p:cNvSpPr>
          <p:nvPr>
            <p:ph type="title" idx="4294967295"/>
          </p:nvPr>
        </p:nvSpPr>
        <p:spPr>
          <a:xfrm>
            <a:off x="111125" y="127000"/>
            <a:ext cx="7085330" cy="521970"/>
          </a:xfrm>
        </p:spPr>
        <p:txBody>
          <a:bodyPr vert="horz" wrap="square" lIns="91440" tIns="45720" rIns="91440" bIns="45720" anchor="t" anchorCtr="0">
            <a:spAutoFit/>
          </a:bodyPr>
          <a:p>
            <a:pPr eaLnBrk="1" hangingPunct="1">
              <a:lnSpc>
                <a:spcPct val="100000"/>
              </a:lnSpc>
            </a:pPr>
            <a:r>
              <a:rPr lang="zh-CN" altLang="en-US" sz="2800" kern="1200" dirty="0">
                <a:latin typeface="思源黑体 CN" panose="020B0500000000000000" charset="-122"/>
                <a:ea typeface="思源黑体 CN" panose="020B0500000000000000" charset="-122"/>
                <a:cs typeface="+mj-cs"/>
                <a:sym typeface="思源黑体" panose="020B0500000000000000" charset="-122"/>
              </a:rPr>
              <a:t>认识桌面</a:t>
            </a:r>
            <a:endParaRPr lang="zh-CN" altLang="en-US" sz="2800" kern="1200" dirty="0">
              <a:latin typeface="思源黑体 CN" panose="020B0500000000000000" charset="-122"/>
              <a:ea typeface="思源黑体 CN" panose="020B0500000000000000" charset="-122"/>
              <a:cs typeface="+mj-cs"/>
              <a:sym typeface="思源黑体" panose="020B0500000000000000" charset="-122"/>
            </a:endParaRPr>
          </a:p>
        </p:txBody>
      </p:sp>
      <p:sp>
        <p:nvSpPr>
          <p:cNvPr id="153602" name="矩形 4"/>
          <p:cNvSpPr/>
          <p:nvPr/>
        </p:nvSpPr>
        <p:spPr>
          <a:xfrm>
            <a:off x="8664575" y="1498759"/>
            <a:ext cx="3244850" cy="82994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w"/>
            </a:pPr>
            <a:r>
              <a:rPr lang="zh-CN" altLang="zh-CN" sz="1600" dirty="0">
                <a:latin typeface="Calibri" panose="020F0502020204030204" pitchFamily="34" charset="0"/>
                <a:ea typeface="思源黑体 CN" panose="020B0500000000000000" charset="-122"/>
              </a:rPr>
              <a:t>桌面环境由</a:t>
            </a:r>
            <a:r>
              <a:rPr lang="zh-CN" altLang="zh-CN" sz="1600" b="1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</a:rPr>
              <a:t>桌面</a:t>
            </a:r>
            <a:r>
              <a:rPr lang="zh-CN" altLang="zh-CN" sz="1600" dirty="0">
                <a:latin typeface="Calibri" panose="020F0502020204030204" pitchFamily="34" charset="0"/>
                <a:ea typeface="思源黑体 CN" panose="020B0500000000000000" charset="-122"/>
              </a:rPr>
              <a:t>、</a:t>
            </a:r>
            <a:r>
              <a:rPr lang="zh-CN" altLang="zh-CN" sz="1600" b="1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</a:rPr>
              <a:t>任务栏</a:t>
            </a:r>
            <a:r>
              <a:rPr lang="zh-CN" altLang="zh-CN" sz="1600" dirty="0">
                <a:latin typeface="Calibri" panose="020F0502020204030204" pitchFamily="34" charset="0"/>
                <a:ea typeface="思源黑体 CN" panose="020B0500000000000000" charset="-122"/>
              </a:rPr>
              <a:t>等组成</a:t>
            </a:r>
            <a:r>
              <a:rPr lang="zh-CN" altLang="en-US" sz="1600" dirty="0">
                <a:latin typeface="Calibri" panose="020F0502020204030204" pitchFamily="34" charset="0"/>
                <a:ea typeface="思源黑体 CN" panose="020B0500000000000000" charset="-122"/>
              </a:rPr>
              <a:t>。</a:t>
            </a:r>
            <a:endParaRPr lang="zh-CN" altLang="en-US" sz="1600" dirty="0">
              <a:latin typeface="思源黑体 CN" panose="020B0500000000000000" charset="-122"/>
              <a:ea typeface="思源黑体 CN" panose="020B0500000000000000" charset="-122"/>
            </a:endParaRPr>
          </a:p>
        </p:txBody>
      </p:sp>
      <p:sp>
        <p:nvSpPr>
          <p:cNvPr id="153603" name="矩形 5"/>
          <p:cNvSpPr/>
          <p:nvPr/>
        </p:nvSpPr>
        <p:spPr>
          <a:xfrm>
            <a:off x="6419850" y="1683544"/>
            <a:ext cx="2555875" cy="4603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20000"/>
              </a:lnSpc>
              <a:buFontTx/>
            </a:pPr>
            <a:r>
              <a:rPr lang="zh-CN" altLang="en-US" sz="2000" b="1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</a:rPr>
              <a:t>硬件评估</a:t>
            </a:r>
            <a:endParaRPr lang="zh-CN" altLang="en-US" sz="2000" b="1" dirty="0">
              <a:solidFill>
                <a:srgbClr val="003296"/>
              </a:solidFill>
              <a:latin typeface="Calibri" panose="020F0502020204030204" pitchFamily="34" charset="0"/>
              <a:ea typeface="思源黑体 CN" panose="020B0500000000000000" charset="-122"/>
            </a:endParaRPr>
          </a:p>
        </p:txBody>
      </p:sp>
      <p:pic>
        <p:nvPicPr>
          <p:cNvPr id="153604" name="图片占位符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8550" y="904875"/>
            <a:ext cx="7543800" cy="4438650"/>
          </a:xfrm>
          <a:prstGeom prst="rect">
            <a:avLst/>
          </a:prstGeom>
          <a:noFill/>
          <a:ln w="9525" cap="flat" cmpd="sng">
            <a:solidFill>
              <a:srgbClr val="003296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53605" name="文本框 14"/>
          <p:cNvSpPr txBox="1"/>
          <p:nvPr/>
        </p:nvSpPr>
        <p:spPr>
          <a:xfrm>
            <a:off x="33338" y="4824413"/>
            <a:ext cx="1384300" cy="3371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Tx/>
            </a:pPr>
            <a:r>
              <a:rPr lang="en-US" altLang="zh-CN" sz="1600" dirty="0">
                <a:latin typeface="Calibri" panose="020F0502020204030204" pitchFamily="34" charset="0"/>
                <a:ea typeface="思源黑体 CN" panose="020B0500000000000000" charset="-122"/>
              </a:rPr>
              <a:t>1</a:t>
            </a:r>
            <a:r>
              <a:rPr lang="zh-CN" altLang="en-US" sz="1600" dirty="0">
                <a:latin typeface="Calibri" panose="020F0502020204030204" pitchFamily="34" charset="0"/>
                <a:ea typeface="思源黑体 CN" panose="020B0500000000000000" charset="-122"/>
              </a:rPr>
              <a:t>启动器</a:t>
            </a:r>
            <a:endParaRPr lang="zh-CN" altLang="en-US" sz="2000" dirty="0">
              <a:solidFill>
                <a:srgbClr val="646464"/>
              </a:solidFill>
              <a:latin typeface="方正黑体_GBK" panose="02000000000000000000" pitchFamily="65" charset="-122"/>
              <a:ea typeface="方正黑体_GBK" panose="02000000000000000000" pitchFamily="65" charset="-122"/>
            </a:endParaRPr>
          </a:p>
        </p:txBody>
      </p:sp>
      <p:cxnSp>
        <p:nvCxnSpPr>
          <p:cNvPr id="26" name="直接箭头连接符 25"/>
          <p:cNvCxnSpPr/>
          <p:nvPr/>
        </p:nvCxnSpPr>
        <p:spPr>
          <a:xfrm flipV="1">
            <a:off x="23813" y="5214938"/>
            <a:ext cx="1217613" cy="3175"/>
          </a:xfrm>
          <a:prstGeom prst="straightConnector1">
            <a:avLst/>
          </a:prstGeom>
          <a:ln w="25400">
            <a:solidFill>
              <a:srgbClr val="FF0000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07" name="文本框 17"/>
          <p:cNvSpPr txBox="1"/>
          <p:nvPr/>
        </p:nvSpPr>
        <p:spPr>
          <a:xfrm>
            <a:off x="69850" y="1708150"/>
            <a:ext cx="10509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>
              <a:lnSpc>
                <a:spcPct val="150000"/>
              </a:lnSpc>
              <a:buFont typeface="Wingdings" panose="05000000000000000000" pitchFamily="2" charset="2"/>
            </a:pPr>
            <a:r>
              <a:rPr lang="zh-CN" altLang="en-US" sz="1600" dirty="0">
                <a:latin typeface="Calibri" panose="020F0502020204030204" pitchFamily="34" charset="0"/>
                <a:ea typeface="思源黑体 CN" panose="020B0500000000000000" charset="-122"/>
              </a:rPr>
              <a:t>一、桌面</a:t>
            </a:r>
            <a:endParaRPr lang="zh-CN" altLang="en-US" sz="1600" dirty="0">
              <a:latin typeface="Calibri" panose="020F0502020204030204" pitchFamily="34" charset="0"/>
              <a:ea typeface="思源黑体 CN" panose="020B0500000000000000" charset="-122"/>
            </a:endParaRPr>
          </a:p>
        </p:txBody>
      </p:sp>
      <p:cxnSp>
        <p:nvCxnSpPr>
          <p:cNvPr id="28" name="直接箭头连接符 27"/>
          <p:cNvCxnSpPr/>
          <p:nvPr/>
        </p:nvCxnSpPr>
        <p:spPr>
          <a:xfrm>
            <a:off x="69850" y="2165350"/>
            <a:ext cx="1566863" cy="3175"/>
          </a:xfrm>
          <a:prstGeom prst="straightConnector1">
            <a:avLst/>
          </a:prstGeom>
          <a:ln w="25400">
            <a:solidFill>
              <a:srgbClr val="FFC000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肘形连接符 28"/>
          <p:cNvCxnSpPr/>
          <p:nvPr/>
        </p:nvCxnSpPr>
        <p:spPr>
          <a:xfrm>
            <a:off x="20638" y="4357688"/>
            <a:ext cx="1404938" cy="769938"/>
          </a:xfrm>
          <a:prstGeom prst="bentConnector3">
            <a:avLst>
              <a:gd name="adj1" fmla="val 100949"/>
            </a:avLst>
          </a:prstGeom>
          <a:ln w="25400">
            <a:solidFill>
              <a:srgbClr val="FF0000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10" name="文本框 29"/>
          <p:cNvSpPr txBox="1"/>
          <p:nvPr/>
        </p:nvSpPr>
        <p:spPr>
          <a:xfrm>
            <a:off x="33338" y="3962400"/>
            <a:ext cx="13843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>
              <a:lnSpc>
                <a:spcPct val="150000"/>
              </a:lnSpc>
              <a:buFont typeface="Wingdings" panose="05000000000000000000" pitchFamily="2" charset="2"/>
            </a:pPr>
            <a:r>
              <a:rPr lang="en-US" altLang="zh-CN" sz="1600" dirty="0">
                <a:latin typeface="Calibri" panose="020F0502020204030204" pitchFamily="34" charset="0"/>
                <a:ea typeface="思源黑体 CN" panose="020B0500000000000000" charset="-122"/>
              </a:rPr>
              <a:t>3</a:t>
            </a:r>
            <a:r>
              <a:rPr lang="zh-CN" altLang="en-US" sz="1600" dirty="0">
                <a:latin typeface="Calibri" panose="020F0502020204030204" pitchFamily="34" charset="0"/>
                <a:ea typeface="思源黑体 CN" panose="020B0500000000000000" charset="-122"/>
              </a:rPr>
              <a:t>显示桌面</a:t>
            </a:r>
            <a:endParaRPr lang="zh-CN" altLang="en-US" sz="1600" dirty="0">
              <a:latin typeface="Calibri" panose="020F0502020204030204" pitchFamily="34" charset="0"/>
              <a:ea typeface="思源黑体 CN" panose="020B0500000000000000" charset="-122"/>
            </a:endParaRPr>
          </a:p>
        </p:txBody>
      </p:sp>
      <p:cxnSp>
        <p:nvCxnSpPr>
          <p:cNvPr id="31" name="肘形连接符 31"/>
          <p:cNvCxnSpPr/>
          <p:nvPr/>
        </p:nvCxnSpPr>
        <p:spPr>
          <a:xfrm flipV="1">
            <a:off x="14288" y="5240338"/>
            <a:ext cx="1622425" cy="541338"/>
          </a:xfrm>
          <a:prstGeom prst="bentConnector3">
            <a:avLst>
              <a:gd name="adj1" fmla="val 97221"/>
            </a:avLst>
          </a:prstGeom>
          <a:ln w="25400">
            <a:solidFill>
              <a:srgbClr val="FF0000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12" name="文本框 32"/>
          <p:cNvSpPr txBox="1"/>
          <p:nvPr/>
        </p:nvSpPr>
        <p:spPr>
          <a:xfrm>
            <a:off x="0" y="5395913"/>
            <a:ext cx="1541463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>
              <a:lnSpc>
                <a:spcPct val="150000"/>
              </a:lnSpc>
              <a:buFont typeface="Wingdings" panose="05000000000000000000" pitchFamily="2" charset="2"/>
            </a:pPr>
            <a:r>
              <a:rPr lang="en-US" altLang="zh-CN" sz="1600" dirty="0">
                <a:latin typeface="Calibri" panose="020F0502020204030204" pitchFamily="34" charset="0"/>
                <a:ea typeface="思源黑体 CN" panose="020B0500000000000000" charset="-122"/>
              </a:rPr>
              <a:t>4</a:t>
            </a:r>
            <a:r>
              <a:rPr lang="zh-CN" altLang="en-US" sz="1600" dirty="0">
                <a:latin typeface="Calibri" panose="020F0502020204030204" pitchFamily="34" charset="0"/>
                <a:ea typeface="思源黑体 CN" panose="020B0500000000000000" charset="-122"/>
              </a:rPr>
              <a:t>多任务桌面</a:t>
            </a:r>
            <a:endParaRPr lang="zh-CN" altLang="en-US" sz="1600" dirty="0">
              <a:latin typeface="Calibri" panose="020F0502020204030204" pitchFamily="34" charset="0"/>
              <a:ea typeface="思源黑体 CN" panose="020B0500000000000000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079500" y="5078413"/>
            <a:ext cx="7599363" cy="292100"/>
          </a:xfrm>
          <a:prstGeom prst="rect">
            <a:avLst/>
          </a:prstGeom>
          <a:noFill/>
          <a:ln w="25400">
            <a:solidFill>
              <a:srgbClr val="FFC000"/>
            </a:solidFill>
            <a:prstDash val="sysDash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方正黑体_GBK" panose="02000000000000000000" pitchFamily="65" charset="-122"/>
              <a:ea typeface="方正黑体_GBK" panose="02000000000000000000" pitchFamily="65" charset="-122"/>
              <a:cs typeface="DejaVu Sans" panose="020B0603030804020204" charset="0"/>
            </a:endParaRPr>
          </a:p>
        </p:txBody>
      </p:sp>
      <p:sp>
        <p:nvSpPr>
          <p:cNvPr id="153614" name="文本框 34"/>
          <p:cNvSpPr txBox="1"/>
          <p:nvPr/>
        </p:nvSpPr>
        <p:spPr>
          <a:xfrm>
            <a:off x="4497388" y="5256213"/>
            <a:ext cx="1290637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>
              <a:lnSpc>
                <a:spcPct val="150000"/>
              </a:lnSpc>
              <a:buFont typeface="Wingdings" panose="05000000000000000000" pitchFamily="2" charset="2"/>
            </a:pPr>
            <a:r>
              <a:rPr lang="zh-CN" altLang="en-US" sz="1600" dirty="0">
                <a:latin typeface="Calibri" panose="020F0502020204030204" pitchFamily="34" charset="0"/>
                <a:ea typeface="思源黑体 CN" panose="020B0500000000000000" charset="-122"/>
              </a:rPr>
              <a:t>二、任务栏</a:t>
            </a:r>
            <a:endParaRPr lang="zh-CN" altLang="en-US" sz="1600" dirty="0">
              <a:latin typeface="Calibri" panose="020F0502020204030204" pitchFamily="34" charset="0"/>
              <a:ea typeface="思源黑体 CN" panose="020B0500000000000000" charset="-122"/>
            </a:endParaRPr>
          </a:p>
        </p:txBody>
      </p:sp>
      <p:sp>
        <p:nvSpPr>
          <p:cNvPr id="153615" name="文本框 36"/>
          <p:cNvSpPr txBox="1"/>
          <p:nvPr/>
        </p:nvSpPr>
        <p:spPr>
          <a:xfrm>
            <a:off x="7639050" y="5353050"/>
            <a:ext cx="1214438" cy="3371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Tx/>
            </a:pPr>
            <a:r>
              <a:rPr lang="en-US" altLang="zh-CN" sz="1600" dirty="0">
                <a:latin typeface="Calibri" panose="020F0502020204030204" pitchFamily="34" charset="0"/>
                <a:ea typeface="思源黑体 CN" panose="020B0500000000000000" charset="-122"/>
              </a:rPr>
              <a:t>2</a:t>
            </a:r>
            <a:r>
              <a:rPr lang="zh-CN" altLang="en-US" sz="1600" dirty="0">
                <a:latin typeface="Calibri" panose="020F0502020204030204" pitchFamily="34" charset="0"/>
                <a:ea typeface="思源黑体 CN" panose="020B0500000000000000" charset="-122"/>
              </a:rPr>
              <a:t>插件栏</a:t>
            </a:r>
            <a:endParaRPr lang="zh-CN" altLang="en-US" sz="2000" dirty="0">
              <a:solidFill>
                <a:srgbClr val="646464"/>
              </a:solidFill>
              <a:latin typeface="方正黑体_GBK" panose="02000000000000000000" pitchFamily="65" charset="-122"/>
              <a:ea typeface="方正黑体_GBK" panose="02000000000000000000" pitchFamily="65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626350" y="5127625"/>
            <a:ext cx="1016000" cy="225425"/>
          </a:xfrm>
          <a:prstGeom prst="rect">
            <a:avLst/>
          </a:prstGeom>
          <a:noFill/>
          <a:ln w="25400">
            <a:solidFill>
              <a:srgbClr val="FF0000"/>
            </a:solidFill>
            <a:prstDash val="sysDash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方正黑体_GBK" panose="02000000000000000000" pitchFamily="65" charset="-122"/>
              <a:ea typeface="方正黑体_GBK" panose="02000000000000000000" pitchFamily="65" charset="-122"/>
              <a:cs typeface="DejaVu Sans" panose="020B0603030804020204" charset="0"/>
            </a:endParaRPr>
          </a:p>
        </p:txBody>
      </p:sp>
      <p:sp>
        <p:nvSpPr>
          <p:cNvPr id="153617" name="矩形 2"/>
          <p:cNvSpPr/>
          <p:nvPr/>
        </p:nvSpPr>
        <p:spPr>
          <a:xfrm>
            <a:off x="8804275" y="904875"/>
            <a:ext cx="2555875" cy="4603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20000"/>
              </a:lnSpc>
              <a:buFontTx/>
            </a:pPr>
            <a:r>
              <a:rPr lang="zh-CN" altLang="en-US" sz="2000" b="1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</a:rPr>
              <a:t>桌面环境</a:t>
            </a:r>
            <a:endParaRPr lang="zh-CN" altLang="en-US" sz="2000" b="1" dirty="0">
              <a:solidFill>
                <a:srgbClr val="003296"/>
              </a:solidFill>
              <a:latin typeface="Calibri" panose="020F0502020204030204" pitchFamily="34" charset="0"/>
              <a:ea typeface="思源黑体 CN" panose="020B0500000000000000" charset="-122"/>
            </a:endParaRPr>
          </a:p>
        </p:txBody>
      </p:sp>
      <p:pic>
        <p:nvPicPr>
          <p:cNvPr id="153618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4400" y="2439988"/>
            <a:ext cx="1689100" cy="2882900"/>
          </a:xfrm>
          <a:prstGeom prst="rect">
            <a:avLst/>
          </a:prstGeom>
          <a:noFill/>
          <a:ln w="9525" cap="flat" cmpd="sng">
            <a:solidFill>
              <a:srgbClr val="003296"/>
            </a:solidFill>
            <a:prstDash val="solid"/>
            <a:round/>
            <a:headEnd type="none" w="med" len="med"/>
            <a:tailEnd type="none" w="med" len="med"/>
          </a:ln>
        </p:spPr>
      </p:pic>
      <p:cxnSp>
        <p:nvCxnSpPr>
          <p:cNvPr id="7" name="直接箭头连接符 6"/>
          <p:cNvCxnSpPr/>
          <p:nvPr/>
        </p:nvCxnSpPr>
        <p:spPr>
          <a:xfrm>
            <a:off x="8720138" y="3614738"/>
            <a:ext cx="1568450" cy="3175"/>
          </a:xfrm>
          <a:prstGeom prst="straightConnector1">
            <a:avLst/>
          </a:prstGeom>
          <a:ln w="25400">
            <a:solidFill>
              <a:srgbClr val="FF0000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20" name="文本框 17"/>
          <p:cNvSpPr txBox="1"/>
          <p:nvPr/>
        </p:nvSpPr>
        <p:spPr>
          <a:xfrm>
            <a:off x="8696325" y="3081338"/>
            <a:ext cx="1076325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algn="just">
              <a:lnSpc>
                <a:spcPct val="150000"/>
              </a:lnSpc>
              <a:buFont typeface="Wingdings" panose="05000000000000000000" pitchFamily="2" charset="2"/>
            </a:pPr>
            <a:r>
              <a:rPr lang="zh-CN" altLang="en-US" sz="1600" dirty="0">
                <a:latin typeface="Calibri" panose="020F0502020204030204" pitchFamily="34" charset="0"/>
                <a:ea typeface="思源黑体 CN" panose="020B0500000000000000" charset="-122"/>
              </a:rPr>
              <a:t>右键菜单</a:t>
            </a:r>
            <a:endParaRPr lang="zh-CN" altLang="en-US" sz="1600" dirty="0">
              <a:latin typeface="Calibri" panose="020F0502020204030204" pitchFamily="34" charset="0"/>
              <a:ea typeface="思源黑体 CN" panose="020B0500000000000000" charset="-122"/>
            </a:endParaRPr>
          </a:p>
        </p:txBody>
      </p:sp>
      <p:sp>
        <p:nvSpPr>
          <p:cNvPr id="153621" name="object 8"/>
          <p:cNvSpPr/>
          <p:nvPr/>
        </p:nvSpPr>
        <p:spPr>
          <a:xfrm>
            <a:off x="2963863" y="5856288"/>
            <a:ext cx="8605837" cy="420687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 w="9525" cap="flat" cmpd="sng">
            <a:solidFill>
              <a:srgbClr val="00329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t" anchorCtr="0"/>
          <a:p>
            <a:pPr>
              <a:buFontTx/>
            </a:pPr>
            <a:endParaRPr lang="en-US" altLang="zh-CN" sz="1000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53622" name="object 9"/>
          <p:cNvSpPr/>
          <p:nvPr/>
        </p:nvSpPr>
        <p:spPr>
          <a:xfrm>
            <a:off x="2963863" y="6276975"/>
            <a:ext cx="8605837" cy="40005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 w="9525" cap="flat" cmpd="sng">
            <a:solidFill>
              <a:srgbClr val="003296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0" tIns="0" rIns="0" bIns="0" anchor="t" anchorCtr="0"/>
          <a:p>
            <a:pPr>
              <a:buFontTx/>
            </a:pPr>
            <a:endParaRPr lang="en-US" altLang="zh-CN" sz="1000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10552113" y="5162550"/>
            <a:ext cx="0" cy="479425"/>
          </a:xfrm>
          <a:prstGeom prst="straightConnector1">
            <a:avLst/>
          </a:prstGeom>
          <a:ln w="25400">
            <a:solidFill>
              <a:srgbClr val="FF0000"/>
            </a:solidFill>
            <a:prstDash val="sysDash"/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9898063" y="4957763"/>
            <a:ext cx="1308100" cy="227013"/>
          </a:xfrm>
          <a:prstGeom prst="rect">
            <a:avLst/>
          </a:prstGeom>
          <a:noFill/>
          <a:ln w="25400">
            <a:solidFill>
              <a:srgbClr val="FF0000"/>
            </a:solidFill>
            <a:prstDash val="sysDash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方正黑体_GBK" panose="02000000000000000000" pitchFamily="65" charset="-122"/>
              <a:ea typeface="方正黑体_GBK" panose="02000000000000000000" pitchFamily="65" charset="-122"/>
              <a:cs typeface="DejaVu Sans" panose="020B060303080402020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743700" y="5118100"/>
            <a:ext cx="825500" cy="225425"/>
          </a:xfrm>
          <a:prstGeom prst="rect">
            <a:avLst/>
          </a:prstGeom>
          <a:noFill/>
          <a:ln w="25400">
            <a:solidFill>
              <a:srgbClr val="7030A0"/>
            </a:solidFill>
            <a:prstDash val="sysDash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方正黑体_GBK" panose="02000000000000000000" pitchFamily="65" charset="-122"/>
              <a:ea typeface="方正黑体_GBK" panose="02000000000000000000" pitchFamily="65" charset="-122"/>
              <a:cs typeface="DejaVu Sans" panose="020B0603030804020204" charset="0"/>
            </a:endParaRPr>
          </a:p>
        </p:txBody>
      </p:sp>
      <p:sp>
        <p:nvSpPr>
          <p:cNvPr id="153626" name="文本框 36"/>
          <p:cNvSpPr txBox="1"/>
          <p:nvPr/>
        </p:nvSpPr>
        <p:spPr>
          <a:xfrm>
            <a:off x="6659563" y="5343525"/>
            <a:ext cx="1214437" cy="3371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Tx/>
            </a:pPr>
            <a:r>
              <a:rPr lang="en-US" altLang="zh-CN" sz="1600" dirty="0">
                <a:latin typeface="Calibri" panose="020F0502020204030204" pitchFamily="34" charset="0"/>
                <a:ea typeface="思源黑体 CN" panose="020B0500000000000000" charset="-122"/>
              </a:rPr>
              <a:t>5</a:t>
            </a:r>
            <a:r>
              <a:rPr lang="zh-CN" altLang="en-US" sz="1600" dirty="0">
                <a:latin typeface="Calibri" panose="020F0502020204030204" pitchFamily="34" charset="0"/>
                <a:ea typeface="思源黑体 CN" panose="020B0500000000000000" charset="-122"/>
              </a:rPr>
              <a:t>托盘区</a:t>
            </a:r>
            <a:endParaRPr lang="zh-CN" altLang="en-US" sz="2000" dirty="0">
              <a:solidFill>
                <a:srgbClr val="646464"/>
              </a:solidFill>
              <a:latin typeface="方正黑体_GBK" panose="02000000000000000000" pitchFamily="65" charset="-122"/>
              <a:ea typeface="方正黑体_GBK" panose="02000000000000000000" pitchFamily="65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24325" y="5097463"/>
            <a:ext cx="1533525" cy="225425"/>
          </a:xfrm>
          <a:prstGeom prst="rect">
            <a:avLst/>
          </a:prstGeom>
          <a:noFill/>
          <a:ln w="25400">
            <a:solidFill>
              <a:srgbClr val="FF0000"/>
            </a:solidFill>
            <a:prstDash val="sysDash"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方正黑体_GBK" panose="02000000000000000000" pitchFamily="65" charset="-122"/>
              <a:ea typeface="方正黑体_GBK" panose="02000000000000000000" pitchFamily="65" charset="-122"/>
              <a:cs typeface="DejaVu Sans" panose="020B0603030804020204" charset="0"/>
            </a:endParaRPr>
          </a:p>
        </p:txBody>
      </p:sp>
      <p:sp>
        <p:nvSpPr>
          <p:cNvPr id="153628" name="文本框 36"/>
          <p:cNvSpPr txBox="1"/>
          <p:nvPr/>
        </p:nvSpPr>
        <p:spPr>
          <a:xfrm>
            <a:off x="4262438" y="4741863"/>
            <a:ext cx="1214437" cy="33718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buFontTx/>
            </a:pPr>
            <a:r>
              <a:rPr lang="en-US" altLang="zh-CN" sz="1600" dirty="0">
                <a:solidFill>
                  <a:schemeClr val="bg1"/>
                </a:solidFill>
                <a:latin typeface="Calibri" panose="020F0502020204030204" pitchFamily="34" charset="0"/>
                <a:ea typeface="思源黑体 CN" panose="020B0500000000000000" charset="-122"/>
              </a:rPr>
              <a:t>6</a:t>
            </a:r>
            <a:r>
              <a:rPr lang="zh-CN" altLang="en-US" sz="1600" dirty="0">
                <a:solidFill>
                  <a:schemeClr val="bg1"/>
                </a:solidFill>
                <a:latin typeface="Calibri" panose="020F0502020204030204" pitchFamily="34" charset="0"/>
                <a:ea typeface="思源黑体 CN" panose="020B0500000000000000" charset="-122"/>
              </a:rPr>
              <a:t>快捷方式</a:t>
            </a:r>
            <a:endParaRPr lang="zh-CN" altLang="en-US" sz="1600" dirty="0">
              <a:solidFill>
                <a:schemeClr val="bg1"/>
              </a:solidFill>
              <a:latin typeface="Calibri" panose="020F0502020204030204" pitchFamily="34" charset="0"/>
              <a:ea typeface="思源黑体 CN" panose="020B0500000000000000" charset="-122"/>
            </a:endParaRP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5889" name="标题 1"/>
          <p:cNvSpPr>
            <a:spLocks noGrp="1"/>
          </p:cNvSpPr>
          <p:nvPr>
            <p:ph type="title" idx="4294967295"/>
          </p:nvPr>
        </p:nvSpPr>
        <p:spPr>
          <a:xfrm>
            <a:off x="0" y="322580"/>
            <a:ext cx="7085330" cy="521970"/>
          </a:xfrm>
        </p:spPr>
        <p:txBody>
          <a:bodyPr vert="horz" wrap="square" lIns="91440" tIns="45720" rIns="91440" bIns="45720" anchor="t" anchorCtr="0">
            <a:spAutoFit/>
          </a:bodyPr>
          <a:p>
            <a:pPr eaLnBrk="1" hangingPunct="1">
              <a:lnSpc>
                <a:spcPct val="100000"/>
              </a:lnSpc>
            </a:pPr>
            <a:r>
              <a:rPr lang="zh-CN" altLang="zh-CN" sz="2800" kern="1200" dirty="0">
                <a:latin typeface="Noto Sans CJK SC Regular" panose="020B0500000000000000" charset="-122"/>
                <a:ea typeface="Noto Sans CJK SC Regular" panose="020B0500000000000000" charset="-122"/>
                <a:cs typeface="+mj-cs"/>
                <a:sym typeface="微软雅黑" panose="020B0503020204020204" pitchFamily="34" charset="-122"/>
              </a:rPr>
              <a:t>实用功能工具</a:t>
            </a:r>
            <a:r>
              <a:rPr lang="en-US" altLang="zh-CN" sz="2800" kern="1200" dirty="0">
                <a:latin typeface="Noto Sans CJK SC Regular" panose="020B0500000000000000" charset="-122"/>
                <a:ea typeface="Noto Sans CJK SC Regular" panose="020B0500000000000000" charset="-122"/>
                <a:cs typeface="+mj-cs"/>
                <a:sym typeface="微软雅黑" panose="020B0503020204020204" pitchFamily="34" charset="-122"/>
              </a:rPr>
              <a:t>-</a:t>
            </a:r>
            <a:r>
              <a:rPr lang="zh-CN" altLang="en-US" sz="2800" kern="1200" dirty="0">
                <a:latin typeface="Noto Sans CJK SC Regular" panose="020B0500000000000000" charset="-122"/>
                <a:ea typeface="Noto Sans CJK SC Regular" panose="020B0500000000000000" charset="-122"/>
                <a:cs typeface="+mj-cs"/>
                <a:sym typeface="微软雅黑" panose="020B0503020204020204" pitchFamily="34" charset="-122"/>
              </a:rPr>
              <a:t>截图录屏</a:t>
            </a:r>
            <a:endParaRPr lang="zh-CN" altLang="en-US" sz="2800" kern="1200" dirty="0">
              <a:latin typeface="Noto Sans CJK SC Regular" panose="020B0500000000000000" charset="-122"/>
              <a:ea typeface="Noto Sans CJK SC Regular" panose="020B0500000000000000" charset="-122"/>
              <a:cs typeface="+mj-cs"/>
              <a:sym typeface="微软雅黑" panose="020B0503020204020204" pitchFamily="34" charset="-122"/>
            </a:endParaRPr>
          </a:p>
        </p:txBody>
      </p:sp>
      <p:sp>
        <p:nvSpPr>
          <p:cNvPr id="165890" name="矩形 5"/>
          <p:cNvSpPr/>
          <p:nvPr/>
        </p:nvSpPr>
        <p:spPr>
          <a:xfrm>
            <a:off x="6613525" y="850900"/>
            <a:ext cx="2555875" cy="4603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20000"/>
              </a:lnSpc>
              <a:buFontTx/>
            </a:pPr>
            <a:r>
              <a:rPr lang="zh-CN" altLang="en-US" sz="2000" b="1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</a:rPr>
              <a:t>截图录屏工具</a:t>
            </a:r>
            <a:endParaRPr lang="zh-CN" altLang="en-US" sz="2000" b="1" dirty="0">
              <a:solidFill>
                <a:srgbClr val="003296"/>
              </a:solidFill>
              <a:latin typeface="Calibri" panose="020F0502020204030204" pitchFamily="34" charset="0"/>
              <a:ea typeface="思源黑体 CN" panose="020B0500000000000000" charset="-122"/>
            </a:endParaRPr>
          </a:p>
        </p:txBody>
      </p:sp>
      <p:sp>
        <p:nvSpPr>
          <p:cNvPr id="165891" name="文本框 3"/>
          <p:cNvSpPr txBox="1"/>
          <p:nvPr/>
        </p:nvSpPr>
        <p:spPr>
          <a:xfrm>
            <a:off x="6613525" y="1217613"/>
            <a:ext cx="4065588" cy="52622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w"/>
            </a:pPr>
            <a:r>
              <a:rPr lang="zh-CN" altLang="en-US" sz="1600" dirty="0"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截图录屏是一款集</a:t>
            </a:r>
            <a:r>
              <a:rPr lang="zh-CN" altLang="en-US" sz="1600" b="1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截图、录屏于一体</a:t>
            </a:r>
            <a:r>
              <a:rPr lang="zh-CN" altLang="en-US" sz="1600" dirty="0"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的小巧工具，不仅支持多种方式来选择截图录屏区域，还支持对图片进行编辑，对屏幕活动进行设置等功能。</a:t>
            </a:r>
            <a:endParaRPr lang="zh-CN" altLang="en-US" sz="1600" dirty="0">
              <a:latin typeface="Calibri" panose="020F0502020204030204" pitchFamily="34" charset="0"/>
              <a:ea typeface="思源黑体 CN" panose="020B0500000000000000" charset="-122"/>
              <a:sym typeface="微软雅黑" panose="020B0503020204020204" pitchFamily="34" charset="-12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w"/>
            </a:pPr>
            <a:r>
              <a:rPr lang="zh-CN" altLang="en-US" sz="1600" dirty="0"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截图录屏</a:t>
            </a:r>
            <a:r>
              <a:rPr lang="zh-CN" altLang="en-US" sz="1600" b="1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支持全屏、程序窗口和自选区域的选择</a:t>
            </a:r>
            <a:r>
              <a:rPr lang="zh-CN" altLang="en-US" sz="1600" dirty="0"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。</a:t>
            </a:r>
            <a:endParaRPr lang="zh-CN" altLang="en-US" sz="1600" dirty="0">
              <a:latin typeface="Calibri" panose="020F0502020204030204" pitchFamily="34" charset="0"/>
              <a:ea typeface="思源黑体 CN" panose="020B0500000000000000" charset="-122"/>
              <a:sym typeface="微软雅黑" panose="020B0503020204020204" pitchFamily="34" charset="-12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w"/>
            </a:pPr>
            <a:r>
              <a:rPr lang="zh-CN" altLang="en-US" sz="1600" dirty="0"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在截图录屏时选中对应的区域，该区域会高亮显示，且周围会出现白色虚线边框。</a:t>
            </a:r>
            <a:endParaRPr lang="zh-CN" altLang="en-US" sz="1600" dirty="0">
              <a:latin typeface="Calibri" panose="020F0502020204030204" pitchFamily="34" charset="0"/>
              <a:ea typeface="思源黑体 CN" panose="020B0500000000000000" charset="-122"/>
              <a:sym typeface="微软雅黑" panose="020B0503020204020204" pitchFamily="34" charset="-12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w"/>
            </a:pPr>
            <a:r>
              <a:rPr lang="zh-CN" altLang="en-US" sz="1600" dirty="0"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当用户需要截取较长页面或文档生成图片时，可使用截图录屏的“滚动截图”功能获取长图</a:t>
            </a:r>
            <a:endParaRPr lang="zh-CN" altLang="en-US" sz="1600" dirty="0">
              <a:latin typeface="Calibri" panose="020F0502020204030204" pitchFamily="34" charset="0"/>
              <a:ea typeface="思源黑体 CN" panose="020B0500000000000000" charset="-122"/>
              <a:sym typeface="微软雅黑" panose="020B0503020204020204" pitchFamily="34" charset="-12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w"/>
            </a:pPr>
            <a:r>
              <a:rPr lang="zh-CN" altLang="en-US" sz="1600" dirty="0">
                <a:latin typeface="Calibri" panose="020F0502020204030204" pitchFamily="34" charset="0"/>
                <a:ea typeface="思源黑体 CN" panose="020B0500000000000000" charset="-122"/>
                <a:sym typeface="微软雅黑" panose="020B0503020204020204" pitchFamily="34" charset="-122"/>
              </a:rPr>
              <a:t>截图录屏OCR 功能支持快速识别图片中的文字，提取文本内容并用于其他场景。</a:t>
            </a:r>
            <a:endParaRPr lang="zh-CN" altLang="en-US" sz="1600" dirty="0">
              <a:latin typeface="Calibri" panose="020F0502020204030204" pitchFamily="34" charset="0"/>
              <a:ea typeface="思源黑体 CN" panose="020B0500000000000000" charset="-122"/>
              <a:sym typeface="微软雅黑" panose="020B0503020204020204" pitchFamily="34" charset="-122"/>
            </a:endParaRPr>
          </a:p>
        </p:txBody>
      </p:sp>
      <p:sp>
        <p:nvSpPr>
          <p:cNvPr id="165892" name="文本框 5"/>
          <p:cNvSpPr txBox="1"/>
          <p:nvPr/>
        </p:nvSpPr>
        <p:spPr>
          <a:xfrm>
            <a:off x="555625" y="5534025"/>
            <a:ext cx="55499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w"/>
            </a:pPr>
            <a:r>
              <a:rPr lang="zh-CN" altLang="en-US" sz="1600" dirty="0">
                <a:latin typeface="Calibri" panose="020F0502020204030204" pitchFamily="34" charset="0"/>
                <a:ea typeface="思源黑体 CN" panose="020B0500000000000000" charset="-122"/>
              </a:rPr>
              <a:t>按下</a:t>
            </a:r>
            <a:r>
              <a:rPr lang="zh-CN" altLang="en-US" sz="1600" b="1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</a:rPr>
              <a:t>Ctrl + Alt +  </a:t>
            </a:r>
            <a:r>
              <a:rPr lang="en-US" altLang="zh-CN" sz="1600" b="1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</a:rPr>
              <a:t>A</a:t>
            </a:r>
            <a:r>
              <a:rPr lang="zh-CN" altLang="en-US" sz="1600" dirty="0">
                <a:latin typeface="Calibri" panose="020F0502020204030204" pitchFamily="34" charset="0"/>
                <a:ea typeface="思源黑体 CN" panose="020B0500000000000000" charset="-122"/>
              </a:rPr>
              <a:t> 组合键，打开截图录屏工具。</a:t>
            </a:r>
            <a:endParaRPr lang="zh-CN" altLang="en-US" sz="1600" dirty="0">
              <a:latin typeface="Calibri" panose="020F0502020204030204" pitchFamily="34" charset="0"/>
              <a:ea typeface="思源黑体 CN" panose="020B0500000000000000" charset="-122"/>
            </a:endParaRPr>
          </a:p>
        </p:txBody>
      </p:sp>
      <p:pic>
        <p:nvPicPr>
          <p:cNvPr id="16589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1563" y="1098550"/>
            <a:ext cx="5162550" cy="4057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圆角矩形 2"/>
          <p:cNvSpPr/>
          <p:nvPr/>
        </p:nvSpPr>
        <p:spPr>
          <a:xfrm>
            <a:off x="2625725" y="1890713"/>
            <a:ext cx="292100" cy="376238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914650" y="1895475"/>
            <a:ext cx="292100" cy="376238"/>
          </a:xfrm>
          <a:prstGeom prst="roundRect">
            <a:avLst/>
          </a:prstGeom>
          <a:noFill/>
          <a:ln w="28575" cmpd="sng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81" name="标题 1"/>
          <p:cNvSpPr>
            <a:spLocks noGrp="1"/>
          </p:cNvSpPr>
          <p:nvPr>
            <p:ph type="title" idx="4294967295"/>
          </p:nvPr>
        </p:nvSpPr>
        <p:spPr>
          <a:xfrm>
            <a:off x="0" y="205740"/>
            <a:ext cx="7085330" cy="521970"/>
          </a:xfrm>
        </p:spPr>
        <p:txBody>
          <a:bodyPr vert="horz" wrap="square" lIns="91440" tIns="45720" rIns="91440" bIns="45720" anchor="t" anchorCtr="0">
            <a:spAutoFit/>
          </a:bodyPr>
          <a:p>
            <a:pPr eaLnBrk="1" hangingPunct="1">
              <a:lnSpc>
                <a:spcPct val="100000"/>
              </a:lnSpc>
            </a:pPr>
            <a:r>
              <a:rPr lang="zh-CN" altLang="zh-CN" sz="2800" kern="1200" dirty="0">
                <a:latin typeface="思源黑体 CN" panose="020B0500000000000000" charset="-122"/>
                <a:ea typeface="思源黑体 CN" panose="020B0500000000000000" charset="-122"/>
                <a:cs typeface="+mj-cs"/>
                <a:sym typeface="思源黑体" panose="020B0500000000000000" charset="-122"/>
              </a:rPr>
              <a:t>文件夹和文件操作</a:t>
            </a:r>
            <a:endParaRPr lang="zh-CN" altLang="zh-CN" sz="2800" kern="1200" dirty="0">
              <a:latin typeface="思源黑体 CN" panose="020B0500000000000000" charset="-122"/>
              <a:ea typeface="思源黑体 CN" panose="020B0500000000000000" charset="-122"/>
              <a:cs typeface="+mj-cs"/>
              <a:sym typeface="思源黑体" panose="020B0500000000000000" charset="-122"/>
            </a:endParaRPr>
          </a:p>
        </p:txBody>
      </p:sp>
      <p:sp>
        <p:nvSpPr>
          <p:cNvPr id="174082" name="矩形 4"/>
          <p:cNvSpPr/>
          <p:nvPr/>
        </p:nvSpPr>
        <p:spPr>
          <a:xfrm>
            <a:off x="6335713" y="1794510"/>
            <a:ext cx="4808537" cy="341503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w"/>
            </a:pPr>
            <a:r>
              <a:rPr lang="zh-CN" altLang="en-US" sz="1600" dirty="0">
                <a:latin typeface="Calibri" panose="020F0502020204030204" pitchFamily="34" charset="0"/>
                <a:ea typeface="思源黑体 CN" panose="020B0500000000000000" charset="-122"/>
                <a:sym typeface="Noto Sans CJK SC" panose="020B0500000000000000" charset="-122"/>
              </a:rPr>
              <a:t>文件和文件夹操作沿用原有的使用习惯。</a:t>
            </a:r>
            <a:endParaRPr lang="zh-CN" altLang="en-US" sz="1600" dirty="0">
              <a:latin typeface="Calibri" panose="020F0502020204030204" pitchFamily="34" charset="0"/>
              <a:ea typeface="思源黑体 CN" panose="020B0500000000000000" charset="-122"/>
              <a:sym typeface="Noto Sans CJK SC" panose="020B0500000000000000" charset="-12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w"/>
            </a:pPr>
            <a:r>
              <a:rPr lang="zh-CN" altLang="en-US" sz="1600" dirty="0">
                <a:latin typeface="Calibri" panose="020F0502020204030204" pitchFamily="34" charset="0"/>
                <a:ea typeface="思源黑体 CN" panose="020B0500000000000000" charset="-122"/>
                <a:sym typeface="Noto Sans CJK SC" panose="020B0500000000000000" charset="-122"/>
              </a:rPr>
              <a:t>对应文件，可以选择打开、打开方式、剪切、复制、重命名、删除、创建链接、发送到桌面、压缩、杀毒、属性。</a:t>
            </a:r>
            <a:endParaRPr lang="zh-CN" altLang="en-US" sz="1600" dirty="0">
              <a:latin typeface="Calibri" panose="020F0502020204030204" pitchFamily="34" charset="0"/>
              <a:ea typeface="思源黑体 CN" panose="020B0500000000000000" charset="-12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w"/>
            </a:pPr>
            <a:r>
              <a:rPr lang="zh-CN" altLang="en-US" sz="1600" dirty="0">
                <a:latin typeface="Calibri" panose="020F0502020204030204" pitchFamily="34" charset="0"/>
                <a:ea typeface="思源黑体 CN" panose="020B0500000000000000" charset="-122"/>
              </a:rPr>
              <a:t>对应文件夹选择打开、打开方式、新窗口打开、新标签中打开、剪切、复制、重命名、删除、</a:t>
            </a:r>
            <a:r>
              <a:rPr lang="zh-CN" altLang="en-US" sz="1600" b="1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</a:rPr>
              <a:t>共享文件夹</a:t>
            </a:r>
            <a:r>
              <a:rPr lang="zh-CN" altLang="en-US" sz="1600" dirty="0">
                <a:latin typeface="Calibri" panose="020F0502020204030204" pitchFamily="34" charset="0"/>
                <a:ea typeface="思源黑体 CN" panose="020B0500000000000000" charset="-122"/>
              </a:rPr>
              <a:t>、创建链接、发送到桌面、</a:t>
            </a:r>
            <a:r>
              <a:rPr lang="zh-CN" altLang="en-US" sz="1600" b="1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</a:rPr>
              <a:t>添加书签（左侧快速检索）</a:t>
            </a:r>
            <a:r>
              <a:rPr lang="zh-CN" altLang="en-US" sz="1600" dirty="0">
                <a:latin typeface="Calibri" panose="020F0502020204030204" pitchFamily="34" charset="0"/>
                <a:ea typeface="思源黑体 CN" panose="020B0500000000000000" charset="-122"/>
              </a:rPr>
              <a:t>、在终端中打开、压缩、杀毒、属性。</a:t>
            </a:r>
            <a:endParaRPr lang="zh-CN" altLang="en-US" sz="1600" dirty="0">
              <a:latin typeface="Calibri" panose="020F0502020204030204" pitchFamily="34" charset="0"/>
              <a:ea typeface="思源黑体 CN" panose="020B0500000000000000" charset="-122"/>
            </a:endParaRPr>
          </a:p>
        </p:txBody>
      </p:sp>
      <p:sp>
        <p:nvSpPr>
          <p:cNvPr id="174083" name="矩形 5"/>
          <p:cNvSpPr/>
          <p:nvPr/>
        </p:nvSpPr>
        <p:spPr>
          <a:xfrm>
            <a:off x="6713538" y="1176338"/>
            <a:ext cx="2555875" cy="4603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20000"/>
              </a:lnSpc>
              <a:buFontTx/>
            </a:pPr>
            <a:r>
              <a:rPr lang="zh-CN" altLang="en-US" sz="2000" b="1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</a:rPr>
              <a:t>文件和文件夹操作</a:t>
            </a:r>
            <a:endParaRPr lang="zh-CN" altLang="en-US" sz="2000" b="1" dirty="0">
              <a:solidFill>
                <a:srgbClr val="003296"/>
              </a:solidFill>
              <a:latin typeface="Calibri" panose="020F0502020204030204" pitchFamily="34" charset="0"/>
              <a:ea typeface="思源黑体 CN" panose="020B0500000000000000" charset="-122"/>
            </a:endParaRPr>
          </a:p>
        </p:txBody>
      </p:sp>
      <p:pic>
        <p:nvPicPr>
          <p:cNvPr id="174084" name="图片 18"/>
          <p:cNvPicPr/>
          <p:nvPr/>
        </p:nvPicPr>
        <p:blipFill>
          <a:blip r:embed="rId1"/>
          <a:stretch>
            <a:fillRect/>
          </a:stretch>
        </p:blipFill>
        <p:spPr>
          <a:xfrm>
            <a:off x="741363" y="885825"/>
            <a:ext cx="4932362" cy="2387600"/>
          </a:xfrm>
          <a:prstGeom prst="rect">
            <a:avLst/>
          </a:prstGeom>
          <a:noFill/>
          <a:ln w="9525" cap="flat" cmpd="sng">
            <a:solidFill>
              <a:srgbClr val="003296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74085" name="图片 19"/>
          <p:cNvPicPr/>
          <p:nvPr/>
        </p:nvPicPr>
        <p:blipFill>
          <a:blip r:embed="rId2"/>
          <a:stretch>
            <a:fillRect/>
          </a:stretch>
        </p:blipFill>
        <p:spPr>
          <a:xfrm>
            <a:off x="741363" y="3273425"/>
            <a:ext cx="4932362" cy="2720975"/>
          </a:xfrm>
          <a:prstGeom prst="rect">
            <a:avLst/>
          </a:prstGeom>
          <a:noFill/>
          <a:ln w="9525" cap="flat" cmpd="sng">
            <a:solidFill>
              <a:srgbClr val="003296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8177" name="标题 1"/>
          <p:cNvSpPr>
            <a:spLocks noGrp="1"/>
          </p:cNvSpPr>
          <p:nvPr>
            <p:ph type="title" idx="4294967295"/>
          </p:nvPr>
        </p:nvSpPr>
        <p:spPr>
          <a:xfrm>
            <a:off x="55880" y="76200"/>
            <a:ext cx="7085330" cy="521970"/>
          </a:xfrm>
        </p:spPr>
        <p:txBody>
          <a:bodyPr vert="horz" wrap="square" lIns="91440" tIns="45720" rIns="91440" bIns="45720" anchor="t" anchorCtr="0">
            <a:spAutoFit/>
          </a:bodyPr>
          <a:p>
            <a:pPr eaLnBrk="1" hangingPunct="1">
              <a:lnSpc>
                <a:spcPct val="100000"/>
              </a:lnSpc>
            </a:pPr>
            <a:r>
              <a:rPr lang="zh-CN" altLang="en-US" sz="2800" kern="1200" dirty="0">
                <a:latin typeface="思源黑体 CN" panose="020B0500000000000000" charset="-122"/>
                <a:ea typeface="思源黑体 CN" panose="020B0500000000000000" charset="-122"/>
                <a:cs typeface="+mj-cs"/>
                <a:sym typeface="思源黑体" panose="020B0500000000000000" charset="-122"/>
              </a:rPr>
              <a:t>文件共享</a:t>
            </a:r>
            <a:endParaRPr lang="zh-CN" altLang="en-US" sz="2800" kern="1200" dirty="0">
              <a:latin typeface="思源黑体 CN" panose="020B0500000000000000" charset="-122"/>
              <a:ea typeface="思源黑体 CN" panose="020B0500000000000000" charset="-122"/>
              <a:cs typeface="+mj-cs"/>
              <a:sym typeface="思源黑体" panose="020B0500000000000000" charset="-122"/>
            </a:endParaRPr>
          </a:p>
        </p:txBody>
      </p:sp>
      <p:sp>
        <p:nvSpPr>
          <p:cNvPr id="178178" name="矩形 4"/>
          <p:cNvSpPr/>
          <p:nvPr/>
        </p:nvSpPr>
        <p:spPr>
          <a:xfrm>
            <a:off x="6196013" y="1908175"/>
            <a:ext cx="4808537" cy="37846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w"/>
            </a:pPr>
            <a:r>
              <a:rPr lang="zh-CN" altLang="zh-CN" sz="1600" b="1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</a:rPr>
              <a:t>文件共享：</a:t>
            </a:r>
            <a:r>
              <a:rPr lang="zh-CN" altLang="zh-CN" sz="1600" dirty="0">
                <a:latin typeface="Calibri" panose="020F0502020204030204" pitchFamily="34" charset="0"/>
                <a:ea typeface="思源黑体 CN" panose="020B0500000000000000" charset="-122"/>
              </a:rPr>
              <a:t>在文件管理器界面，右键单击文件夹，选择共享文件夹，在</a:t>
            </a:r>
            <a:r>
              <a:rPr lang="zh-CN" altLang="zh-CN" sz="1600" b="1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</a:rPr>
              <a:t>文件夹的属性窗口</a:t>
            </a:r>
            <a:r>
              <a:rPr lang="zh-CN" altLang="zh-CN" sz="1600" dirty="0">
                <a:latin typeface="Calibri" panose="020F0502020204030204" pitchFamily="34" charset="0"/>
                <a:ea typeface="思源黑体 CN" panose="020B0500000000000000" charset="-122"/>
              </a:rPr>
              <a:t>，勾选 共享此文件夹，根据需要设置共享名、权限、匿名访问后关闭窗口，单击设置可设置共享密码。</a:t>
            </a:r>
            <a:endParaRPr lang="zh-CN" altLang="zh-CN" sz="1600" dirty="0">
              <a:latin typeface="Calibri" panose="020F0502020204030204" pitchFamily="34" charset="0"/>
              <a:ea typeface="思源黑体 CN" panose="020B0500000000000000" charset="-12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w"/>
            </a:pPr>
            <a:r>
              <a:rPr lang="zh-CN" altLang="en-US" sz="1600" b="1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</a:rPr>
              <a:t>共享查看：</a:t>
            </a:r>
            <a:r>
              <a:rPr lang="zh-CN" altLang="zh-CN" sz="1600" dirty="0">
                <a:latin typeface="Calibri" panose="020F0502020204030204" pitchFamily="34" charset="0"/>
                <a:ea typeface="思源黑体 CN" panose="020B0500000000000000" charset="-122"/>
              </a:rPr>
              <a:t>在文件管理器快捷菜单栏可以查看已共享文件夹或文件</a:t>
            </a:r>
            <a:r>
              <a:rPr lang="zh-CN" altLang="en-US" sz="1600" dirty="0">
                <a:latin typeface="Calibri" panose="020F0502020204030204" pitchFamily="34" charset="0"/>
                <a:ea typeface="思源黑体 CN" panose="020B0500000000000000" charset="-122"/>
              </a:rPr>
              <a:t>。</a:t>
            </a:r>
            <a:endParaRPr lang="zh-CN" altLang="en-US" sz="1600" dirty="0">
              <a:latin typeface="Calibri" panose="020F0502020204030204" pitchFamily="34" charset="0"/>
              <a:ea typeface="思源黑体 CN" panose="020B0500000000000000" charset="-12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w"/>
            </a:pPr>
            <a:r>
              <a:rPr lang="zh-CN" altLang="en-US" sz="1600" b="1" dirty="0">
                <a:solidFill>
                  <a:srgbClr val="003296"/>
                </a:solidFill>
                <a:latin typeface="思源黑体 CN" panose="020B0500000000000000" charset="-122"/>
                <a:ea typeface="思源黑体 CN" panose="020B0500000000000000" charset="-122"/>
              </a:rPr>
              <a:t>共享访问：</a:t>
            </a:r>
            <a:r>
              <a:rPr lang="zh-CN" altLang="zh-CN" sz="1600" dirty="0">
                <a:latin typeface="Calibri" panose="020F0502020204030204" pitchFamily="34" charset="0"/>
                <a:ea typeface="思源黑体 CN" panose="020B0500000000000000" charset="-122"/>
              </a:rPr>
              <a:t>在搜索栏输入</a:t>
            </a:r>
            <a:r>
              <a:rPr lang="zh-CN" altLang="zh-CN" sz="1600" b="1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</a:rPr>
              <a:t>smb://IP</a:t>
            </a:r>
            <a:r>
              <a:rPr lang="zh-CN" altLang="zh-CN" sz="1600" dirty="0">
                <a:latin typeface="Calibri" panose="020F0502020204030204" pitchFamily="34" charset="0"/>
                <a:ea typeface="思源黑体 CN" panose="020B0500000000000000" charset="-122"/>
              </a:rPr>
              <a:t>地址，回车即可访问共享的文件，未设置密码可以匿名访问，如果有共享密码需要输入计算机用户和正确密码才可访问。</a:t>
            </a:r>
            <a:endParaRPr lang="zh-CN" altLang="zh-CN" sz="1600" dirty="0">
              <a:latin typeface="Calibri" panose="020F0502020204030204" pitchFamily="34" charset="0"/>
              <a:ea typeface="思源黑体 CN" panose="020B0500000000000000" charset="-122"/>
            </a:endParaRPr>
          </a:p>
        </p:txBody>
      </p:sp>
      <p:sp>
        <p:nvSpPr>
          <p:cNvPr id="178179" name="矩形 5"/>
          <p:cNvSpPr/>
          <p:nvPr/>
        </p:nvSpPr>
        <p:spPr>
          <a:xfrm>
            <a:off x="6389688" y="1333500"/>
            <a:ext cx="2555875" cy="4603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20000"/>
              </a:lnSpc>
              <a:buFontTx/>
            </a:pPr>
            <a:r>
              <a:rPr lang="zh-CN" altLang="en-US" sz="2000" b="1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</a:rPr>
              <a:t>文件或文件夹共享</a:t>
            </a:r>
            <a:endParaRPr lang="zh-CN" altLang="en-US" sz="2000" b="1" dirty="0">
              <a:solidFill>
                <a:srgbClr val="003296"/>
              </a:solidFill>
              <a:latin typeface="Calibri" panose="020F0502020204030204" pitchFamily="34" charset="0"/>
              <a:ea typeface="思源黑体 CN" panose="020B0500000000000000" charset="-122"/>
            </a:endParaRPr>
          </a:p>
        </p:txBody>
      </p:sp>
      <p:pic>
        <p:nvPicPr>
          <p:cNvPr id="178180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7525" y="844550"/>
            <a:ext cx="2306638" cy="5372100"/>
          </a:xfrm>
          <a:prstGeom prst="rect">
            <a:avLst/>
          </a:prstGeom>
          <a:noFill/>
          <a:ln w="9525" cap="flat" cmpd="sng">
            <a:solidFill>
              <a:srgbClr val="003296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78181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0200" y="4346575"/>
            <a:ext cx="2784475" cy="1870075"/>
          </a:xfrm>
          <a:prstGeom prst="rect">
            <a:avLst/>
          </a:prstGeom>
          <a:noFill/>
          <a:ln w="9525" cap="flat" cmpd="sng">
            <a:solidFill>
              <a:srgbClr val="003296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78182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200" y="2462213"/>
            <a:ext cx="2784475" cy="1884362"/>
          </a:xfrm>
          <a:prstGeom prst="rect">
            <a:avLst/>
          </a:prstGeom>
          <a:noFill/>
          <a:ln w="9525" cap="flat" cmpd="sng">
            <a:solidFill>
              <a:srgbClr val="003296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78183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24163" y="844550"/>
            <a:ext cx="2876550" cy="1617663"/>
          </a:xfrm>
          <a:prstGeom prst="rect">
            <a:avLst/>
          </a:prstGeom>
          <a:noFill/>
          <a:ln w="9525" cap="flat" cmpd="sng">
            <a:solidFill>
              <a:srgbClr val="003296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21" name="标题 1"/>
          <p:cNvSpPr>
            <a:spLocks noGrp="1"/>
          </p:cNvSpPr>
          <p:nvPr>
            <p:ph type="title" idx="4294967295"/>
          </p:nvPr>
        </p:nvSpPr>
        <p:spPr>
          <a:xfrm>
            <a:off x="0" y="322580"/>
            <a:ext cx="7085330" cy="521970"/>
          </a:xfrm>
        </p:spPr>
        <p:txBody>
          <a:bodyPr vert="horz" wrap="square" lIns="91440" tIns="45720" rIns="91440" bIns="45720" anchor="t" anchorCtr="0">
            <a:spAutoFit/>
          </a:bodyPr>
          <a:p>
            <a:pPr eaLnBrk="1" hangingPunct="1">
              <a:lnSpc>
                <a:spcPct val="100000"/>
              </a:lnSpc>
            </a:pPr>
            <a:r>
              <a:rPr lang="zh-CN" altLang="en-US" sz="2800" kern="1200" dirty="0">
                <a:latin typeface="思源黑体 CN" panose="020B0500000000000000" charset="-122"/>
                <a:ea typeface="思源黑体 CN" panose="020B0500000000000000" charset="-122"/>
                <a:cs typeface="+mj-cs"/>
                <a:sym typeface="思源黑体" panose="020B0500000000000000" charset="-122"/>
              </a:rPr>
              <a:t>系统设置</a:t>
            </a:r>
            <a:r>
              <a:rPr lang="en-US" altLang="zh-CN" sz="2800" kern="1200" dirty="0">
                <a:latin typeface="思源黑体 CN" panose="020B0500000000000000" charset="-122"/>
                <a:ea typeface="思源黑体 CN" panose="020B0500000000000000" charset="-122"/>
                <a:cs typeface="+mj-cs"/>
                <a:sym typeface="思源黑体" panose="020B0500000000000000" charset="-122"/>
              </a:rPr>
              <a:t>-</a:t>
            </a:r>
            <a:r>
              <a:rPr lang="zh-CN" altLang="en-US" sz="2800" kern="1200" dirty="0">
                <a:latin typeface="思源黑体 CN" panose="020B0500000000000000" charset="-122"/>
                <a:ea typeface="思源黑体 CN" panose="020B0500000000000000" charset="-122"/>
                <a:cs typeface="+mj-cs"/>
                <a:sym typeface="思源黑体" panose="020B0500000000000000" charset="-122"/>
              </a:rPr>
              <a:t>控制</a:t>
            </a:r>
            <a:r>
              <a:rPr lang="zh-CN" altLang="en-US" sz="2800" kern="1200" dirty="0">
                <a:latin typeface="思源黑体 CN" panose="020B0500000000000000" charset="-122"/>
                <a:ea typeface="思源黑体 CN" panose="020B0500000000000000" charset="-122"/>
                <a:cs typeface="+mj-cs"/>
                <a:sym typeface="思源黑体" panose="020B0500000000000000" charset="-122"/>
              </a:rPr>
              <a:t>中心</a:t>
            </a:r>
            <a:endParaRPr lang="zh-CN" altLang="en-US" sz="2800" kern="1200" dirty="0">
              <a:latin typeface="思源黑体 CN" panose="020B0500000000000000" charset="-122"/>
              <a:ea typeface="思源黑体 CN" panose="020B0500000000000000" charset="-122"/>
              <a:cs typeface="+mj-cs"/>
              <a:sym typeface="思源黑体" panose="020B0500000000000000" charset="-122"/>
            </a:endParaRPr>
          </a:p>
        </p:txBody>
      </p:sp>
      <p:sp>
        <p:nvSpPr>
          <p:cNvPr id="184322" name="矩形 4"/>
          <p:cNvSpPr/>
          <p:nvPr/>
        </p:nvSpPr>
        <p:spPr>
          <a:xfrm>
            <a:off x="6361113" y="2344896"/>
            <a:ext cx="4808537" cy="193802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w"/>
            </a:pPr>
            <a:r>
              <a:rPr lang="zh-CN" altLang="zh-CN" sz="1600" dirty="0">
                <a:latin typeface="Calibri" panose="020F0502020204030204" pitchFamily="34" charset="0"/>
                <a:ea typeface="思源黑体 CN" panose="020B0500000000000000" charset="-122"/>
              </a:rPr>
              <a:t>通过控制中心来管理系统的</a:t>
            </a:r>
            <a:r>
              <a:rPr lang="zh-CN" altLang="zh-CN" sz="1600" b="1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</a:rPr>
              <a:t>基本设置</a:t>
            </a:r>
            <a:r>
              <a:rPr lang="zh-CN" altLang="zh-CN" sz="1600" dirty="0">
                <a:latin typeface="Calibri" panose="020F0502020204030204" pitchFamily="34" charset="0"/>
                <a:ea typeface="思源黑体 CN" panose="020B0500000000000000" charset="-122"/>
              </a:rPr>
              <a:t>，包括帐户管理、网络设置、时间日期设置、个性化设置、显示设置、系统升级等。</a:t>
            </a:r>
            <a:endParaRPr lang="zh-CN" altLang="zh-CN" sz="1600" dirty="0">
              <a:latin typeface="Calibri" panose="020F0502020204030204" pitchFamily="34" charset="0"/>
              <a:ea typeface="思源黑体 CN" panose="020B0500000000000000" charset="-122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w"/>
            </a:pPr>
            <a:r>
              <a:rPr lang="zh-CN" altLang="zh-CN" sz="1600" dirty="0">
                <a:latin typeface="Calibri" panose="020F0502020204030204" pitchFamily="34" charset="0"/>
                <a:ea typeface="思源黑体 CN" panose="020B0500000000000000" charset="-122"/>
              </a:rPr>
              <a:t>进入桌面环境后，单击任务栏上的</a:t>
            </a:r>
            <a:r>
              <a:rPr lang="en-US" altLang="zh-CN" sz="1600" dirty="0">
                <a:latin typeface="Calibri" panose="020F0502020204030204" pitchFamily="34" charset="0"/>
                <a:ea typeface="思源黑体 CN" panose="020B0500000000000000" charset="-122"/>
              </a:rPr>
              <a:t>             </a:t>
            </a:r>
            <a:r>
              <a:rPr lang="zh-CN" altLang="zh-CN" sz="1600" dirty="0">
                <a:latin typeface="Calibri" panose="020F0502020204030204" pitchFamily="34" charset="0"/>
                <a:ea typeface="思源黑体 CN" panose="020B0500000000000000" charset="-122"/>
              </a:rPr>
              <a:t>即可打开控制中心窗口，也可通过启动器打开。</a:t>
            </a:r>
            <a:endParaRPr lang="zh-CN" altLang="zh-CN" sz="1600" dirty="0">
              <a:latin typeface="Calibri" panose="020F0502020204030204" pitchFamily="34" charset="0"/>
              <a:ea typeface="思源黑体 CN" panose="020B0500000000000000" charset="-122"/>
            </a:endParaRPr>
          </a:p>
        </p:txBody>
      </p:sp>
      <p:sp>
        <p:nvSpPr>
          <p:cNvPr id="184323" name="矩形 5"/>
          <p:cNvSpPr/>
          <p:nvPr/>
        </p:nvSpPr>
        <p:spPr>
          <a:xfrm>
            <a:off x="6499225" y="1703388"/>
            <a:ext cx="2555875" cy="46037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pPr>
              <a:lnSpc>
                <a:spcPct val="120000"/>
              </a:lnSpc>
              <a:buFontTx/>
            </a:pPr>
            <a:r>
              <a:rPr lang="zh-CN" altLang="en-US" sz="2000" b="1" dirty="0">
                <a:solidFill>
                  <a:srgbClr val="003296"/>
                </a:solidFill>
                <a:latin typeface="Calibri" panose="020F0502020204030204" pitchFamily="34" charset="0"/>
                <a:ea typeface="思源黑体 CN" panose="020B0500000000000000" charset="-122"/>
              </a:rPr>
              <a:t>控制中心</a:t>
            </a:r>
            <a:endParaRPr lang="zh-CN" altLang="en-US" sz="2000" b="1" dirty="0">
              <a:solidFill>
                <a:srgbClr val="003296"/>
              </a:solidFill>
              <a:latin typeface="Calibri" panose="020F0502020204030204" pitchFamily="34" charset="0"/>
              <a:ea typeface="思源黑体 CN" panose="020B0500000000000000" charset="-122"/>
            </a:endParaRPr>
          </a:p>
        </p:txBody>
      </p:sp>
      <p:pic>
        <p:nvPicPr>
          <p:cNvPr id="184324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1488" y="1198563"/>
            <a:ext cx="5726112" cy="4949825"/>
          </a:xfrm>
          <a:prstGeom prst="rect">
            <a:avLst/>
          </a:prstGeom>
          <a:noFill/>
          <a:ln w="9525" cap="flat" cmpd="sng">
            <a:solidFill>
              <a:srgbClr val="003296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84325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63163" y="3270250"/>
            <a:ext cx="696912" cy="688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5.xml><?xml version="1.0" encoding="utf-8"?>
<p:tagLst xmlns:p="http://schemas.openxmlformats.org/presentationml/2006/main">
  <p:tag name="KSO_WM_UNIT_VALUE" val="372*681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6"/>
  <p:tag name="KSO_WM_UNIT_ID" val="diagram20207017_1*d*6"/>
  <p:tag name="KSO_WM_TEMPLATE_CATEGORY" val="diagram"/>
  <p:tag name="KSO_WM_TEMPLATE_INDEX" val="20207017"/>
  <p:tag name="KSO_WM_UNIT_LAYERLEVEL" val="1"/>
  <p:tag name="KSO_WM_TAG_VERSION" val="1.0"/>
  <p:tag name="KSO_WM_BEAUTIFY_FLAG" val="#wm#"/>
  <p:tag name="KSO_WM_CHIP_GROUPID" val="5e9fb04c660c33b3b8e6401d"/>
  <p:tag name="KSO_WM_CHIP_XID" val="5e9fb04c660c33b3b8e6401f"/>
  <p:tag name="KSO_WM_ASSEMBLE_CHIP_INDEX" val="bbe87218087348ae8f5f72db5084d5c9"/>
  <p:tag name="KSO_WM_UNIT_PLACING_PICTURE" val="bbe87218087348ae8f5f72db5084d5c9"/>
  <p:tag name="KSO_WM_TEMPLATE_ASSEMBLE_XID" val="5ed482c234f4fab75e345a86"/>
  <p:tag name="KSO_WM_TEMPLATE_ASSEMBLE_GROUPID" val="5ed482c234f4fab75e345a86"/>
  <p:tag name="KSO_WM_UNIT_PLACING_PICTURE_USER_VIEWPORT" val="{&quot;height&quot;:5405,&quot;width&quot;:9050}"/>
</p:tagLst>
</file>

<file path=ppt/theme/theme1.xml><?xml version="1.0" encoding="utf-8"?>
<a:theme xmlns:a="http://schemas.openxmlformats.org/drawingml/2006/main" name="Office 主题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2683</Words>
  <Application>WPS 演示</Application>
  <PresentationFormat>宽屏</PresentationFormat>
  <Paragraphs>197</Paragraphs>
  <Slides>24</Slides>
  <Notes>57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9" baseType="lpstr">
      <vt:lpstr>Arial</vt:lpstr>
      <vt:lpstr>宋体</vt:lpstr>
      <vt:lpstr>Wingdings</vt:lpstr>
      <vt:lpstr>Calibri</vt:lpstr>
      <vt:lpstr>微软雅黑</vt:lpstr>
      <vt:lpstr>Noto Sans CJK SC Regular</vt:lpstr>
      <vt:lpstr>Wingdings</vt:lpstr>
      <vt:lpstr>思源黑体 CN Regular</vt:lpstr>
      <vt:lpstr>黑体</vt:lpstr>
      <vt:lpstr>思源宋体</vt:lpstr>
      <vt:lpstr>Noto Sans CJK SC</vt:lpstr>
      <vt:lpstr>思源黑体 CN Normal</vt:lpstr>
      <vt:lpstr>思源黑体 Medium</vt:lpstr>
      <vt:lpstr>思源黑体</vt:lpstr>
      <vt:lpstr>Calibri</vt:lpstr>
      <vt:lpstr>华文细黑</vt:lpstr>
      <vt:lpstr>思源黑体 CN</vt:lpstr>
      <vt:lpstr>思源黑体 CN Medium</vt:lpstr>
      <vt:lpstr>思源黑体 CN Bold</vt:lpstr>
      <vt:lpstr>Helvetica</vt:lpstr>
      <vt:lpstr>方正黑体_GBK</vt:lpstr>
      <vt:lpstr>DejaVu Sans</vt:lpstr>
      <vt:lpstr>Arial Unicode MS</vt:lpstr>
      <vt:lpstr>Times New Roman</vt:lpstr>
      <vt:lpstr>Office 主题</vt:lpstr>
      <vt:lpstr>统信桌面操作系统介绍和使用</vt:lpstr>
      <vt:lpstr>PowerPoint 演示文稿</vt:lpstr>
      <vt:lpstr>PowerPoint 演示文稿</vt:lpstr>
      <vt:lpstr>PowerPoint 演示文稿</vt:lpstr>
      <vt:lpstr>认识桌面</vt:lpstr>
      <vt:lpstr>实用功能工具-截图录屏</vt:lpstr>
      <vt:lpstr>文件夹和文件操作</vt:lpstr>
      <vt:lpstr>文件共享</vt:lpstr>
      <vt:lpstr>系统设置-控制中心</vt:lpstr>
      <vt:lpstr>账户管理设置</vt:lpstr>
      <vt:lpstr>网络设置</vt:lpstr>
      <vt:lpstr>时间日期设置</vt:lpstr>
      <vt:lpstr>电源设置</vt:lpstr>
      <vt:lpstr>键盘和语言设置</vt:lpstr>
      <vt:lpstr>系统更新设置</vt:lpstr>
      <vt:lpstr>PowerPoint 演示文稿</vt:lpstr>
      <vt:lpstr>1、生态适配资源获取</vt:lpstr>
      <vt:lpstr>1、生态适配资源获取</vt:lpstr>
      <vt:lpstr>2、不开开发者，如何安装应用</vt:lpstr>
      <vt:lpstr>3、应用发送到任务栏和卸载</vt:lpstr>
      <vt:lpstr>4、字体管理器-安装字体</vt:lpstr>
      <vt:lpstr>5、打印管理器-添加打印机</vt:lpstr>
      <vt:lpstr>6、系统更新和安全更新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ms0504220247</cp:lastModifiedBy>
  <cp:revision>550</cp:revision>
  <dcterms:created xsi:type="dcterms:W3CDTF">2025-12-25T07:35:00Z</dcterms:created>
  <dcterms:modified xsi:type="dcterms:W3CDTF">2025-12-26T01:02:14Z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/>
  </property>
  <property fmtid="{D5CDD505-2E9C-101B-9397-08002B2CF9AE}" pid="3" name="KSOProductBuildVer">
    <vt:lpwstr>2052-12.8.2.18205</vt:lpwstr>
  </property>
</Properties>
</file>