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7"/>
  </p:notesMasterIdLst>
  <p:handoutMasterIdLst>
    <p:handoutMasterId r:id="rId50"/>
  </p:handoutMasterIdLst>
  <p:sldIdLst>
    <p:sldId id="632" r:id="rId4"/>
    <p:sldId id="1015" r:id="rId5"/>
    <p:sldId id="909" r:id="rId6"/>
    <p:sldId id="977" r:id="rId8"/>
    <p:sldId id="1016" r:id="rId9"/>
    <p:sldId id="1014" r:id="rId10"/>
    <p:sldId id="916" r:id="rId11"/>
    <p:sldId id="1017" r:id="rId12"/>
    <p:sldId id="885" r:id="rId13"/>
    <p:sldId id="888" r:id="rId14"/>
    <p:sldId id="1018" r:id="rId15"/>
    <p:sldId id="946" r:id="rId16"/>
    <p:sldId id="995" r:id="rId17"/>
    <p:sldId id="1004" r:id="rId18"/>
    <p:sldId id="1012" r:id="rId19"/>
    <p:sldId id="943" r:id="rId20"/>
    <p:sldId id="1006" r:id="rId21"/>
    <p:sldId id="1007" r:id="rId22"/>
    <p:sldId id="941" r:id="rId23"/>
    <p:sldId id="997" r:id="rId24"/>
    <p:sldId id="892" r:id="rId25"/>
    <p:sldId id="1005" r:id="rId26"/>
    <p:sldId id="939" r:id="rId27"/>
    <p:sldId id="998" r:id="rId28"/>
    <p:sldId id="947" r:id="rId29"/>
    <p:sldId id="1008" r:id="rId30"/>
    <p:sldId id="893" r:id="rId31"/>
    <p:sldId id="894" r:id="rId32"/>
    <p:sldId id="950" r:id="rId33"/>
    <p:sldId id="895" r:id="rId34"/>
    <p:sldId id="999" r:id="rId35"/>
    <p:sldId id="951" r:id="rId36"/>
    <p:sldId id="901" r:id="rId37"/>
    <p:sldId id="1009" r:id="rId38"/>
    <p:sldId id="948" r:id="rId39"/>
    <p:sldId id="993" r:id="rId40"/>
    <p:sldId id="994" r:id="rId41"/>
    <p:sldId id="897" r:id="rId42"/>
    <p:sldId id="898" r:id="rId43"/>
    <p:sldId id="955" r:id="rId44"/>
    <p:sldId id="1011" r:id="rId45"/>
    <p:sldId id="956" r:id="rId46"/>
    <p:sldId id="934" r:id="rId47"/>
    <p:sldId id="1010" r:id="rId48"/>
    <p:sldId id="991" r:id="rId49"/>
  </p:sldIdLst>
  <p:sldSz cx="24384000" cy="13716000"/>
  <p:notesSz cx="6858000" cy="9144000"/>
  <p:custDataLst>
    <p:tags r:id="rId55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iSans Normal" panose="00000500000000000000" charset="-122"/>
        <a:ea typeface="MiSans Normal" panose="00000500000000000000" charset="-122"/>
        <a:cs typeface="MiSans Normal" panose="00000500000000000000" charset="-122"/>
        <a:sym typeface="MiSans Normal" panose="00000500000000000000" charset="-122"/>
      </a:defRPr>
    </a:lvl1pPr>
    <a:lvl2pPr marL="0" marR="0" indent="457200" algn="l" defTabSz="2438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iSans Normal" panose="00000500000000000000" charset="-122"/>
        <a:ea typeface="MiSans Normal" panose="00000500000000000000" charset="-122"/>
        <a:cs typeface="MiSans Normal" panose="00000500000000000000" charset="-122"/>
        <a:sym typeface="MiSans Normal" panose="00000500000000000000" charset="-122"/>
      </a:defRPr>
    </a:lvl2pPr>
    <a:lvl3pPr marL="0" marR="0" indent="914400" algn="l" defTabSz="2438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iSans Normal" panose="00000500000000000000" charset="-122"/>
        <a:ea typeface="MiSans Normal" panose="00000500000000000000" charset="-122"/>
        <a:cs typeface="MiSans Normal" panose="00000500000000000000" charset="-122"/>
        <a:sym typeface="MiSans Normal" panose="00000500000000000000" charset="-122"/>
      </a:defRPr>
    </a:lvl3pPr>
    <a:lvl4pPr marL="0" marR="0" indent="1371600" algn="l" defTabSz="2438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iSans Normal" panose="00000500000000000000" charset="-122"/>
        <a:ea typeface="MiSans Normal" panose="00000500000000000000" charset="-122"/>
        <a:cs typeface="MiSans Normal" panose="00000500000000000000" charset="-122"/>
        <a:sym typeface="MiSans Normal" panose="00000500000000000000" charset="-122"/>
      </a:defRPr>
    </a:lvl4pPr>
    <a:lvl5pPr marL="0" marR="0" indent="1828800" algn="l" defTabSz="2438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iSans Normal" panose="00000500000000000000" charset="-122"/>
        <a:ea typeface="MiSans Normal" panose="00000500000000000000" charset="-122"/>
        <a:cs typeface="MiSans Normal" panose="00000500000000000000" charset="-122"/>
        <a:sym typeface="MiSans Normal" panose="00000500000000000000" charset="-122"/>
      </a:defRPr>
    </a:lvl5pPr>
    <a:lvl6pPr marL="0" marR="0" indent="2286000" algn="l" defTabSz="2438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iSans Normal" panose="00000500000000000000" charset="-122"/>
        <a:ea typeface="MiSans Normal" panose="00000500000000000000" charset="-122"/>
        <a:cs typeface="MiSans Normal" panose="00000500000000000000" charset="-122"/>
        <a:sym typeface="MiSans Normal" panose="00000500000000000000" charset="-122"/>
      </a:defRPr>
    </a:lvl6pPr>
    <a:lvl7pPr marL="0" marR="0" indent="2743200" algn="l" defTabSz="2438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iSans Normal" panose="00000500000000000000" charset="-122"/>
        <a:ea typeface="MiSans Normal" panose="00000500000000000000" charset="-122"/>
        <a:cs typeface="MiSans Normal" panose="00000500000000000000" charset="-122"/>
        <a:sym typeface="MiSans Normal" panose="00000500000000000000" charset="-122"/>
      </a:defRPr>
    </a:lvl7pPr>
    <a:lvl8pPr marL="0" marR="0" indent="3200400" algn="l" defTabSz="2438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iSans Normal" panose="00000500000000000000" charset="-122"/>
        <a:ea typeface="MiSans Normal" panose="00000500000000000000" charset="-122"/>
        <a:cs typeface="MiSans Normal" panose="00000500000000000000" charset="-122"/>
        <a:sym typeface="MiSans Normal" panose="00000500000000000000" charset="-122"/>
      </a:defRPr>
    </a:lvl8pPr>
    <a:lvl9pPr marL="0" marR="0" indent="3657600" algn="l" defTabSz="2438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2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MiSans Normal" panose="00000500000000000000" charset="-122"/>
        <a:ea typeface="MiSans Normal" panose="00000500000000000000" charset="-122"/>
        <a:cs typeface="MiSans Normal" panose="00000500000000000000" charset="-122"/>
        <a:sym typeface="MiSans Normal" panose="00000500000000000000" charset="-122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000" name="史婉霜_JBfyjUNr" initials="authorId_1551837545" lastIdx="0" clrIdx="0"/>
  <p:cmAuthor id="2001" name="毛慧东_uimqJn2a" initials="authorId_225997104" lastIdx="0" clrIdx="0"/>
  <p:cmAuthor id="2002" name="黄祖莹_26zuAbim" initials="authorId_191251549" lastIdx="1158895574" clrIdx="0"/>
  <p:cmAuthor id="2003" name="刘莎_Rnie2Mv6" initials="authorId_1390812686" lastIdx="622071466" clrIdx="0"/>
  <p:cmAuthor id="2004" name="刘烟瑞_ZbmqqauY" initials="authorId_1528848811" lastIdx="0" clrIdx="0"/>
  <p:cmAuthor id="2005" name="董耘_um22zMFb" initials="authorId_1461203234" lastIdx="0" clrIdx="0"/>
  <p:cmAuthor id="0" name="同柱 刘" initials="" lastIdx="2" clrIdx="0"/>
  <p:cmAuthor id="7" name="1206988966@qq.com" initials="1" lastIdx="1" clrIdx="2"/>
  <p:cmAuthor id="1" name="幸全" initials="幸全" lastIdx="1" clrIdx="0"/>
  <p:cmAuthor id="8" name="姜伟光" initials="姜" lastIdx="1" clrIdx="0"/>
  <p:cmAuthor id="2" name="作者" initials="A" lastIdx="0" clrIdx="1"/>
  <p:cmAuthor id="3" name="LiuSonghai" initials="L" lastIdx="2" clrIdx="2"/>
  <p:cmAuthor id="4" name="XuRong" initials="X" lastIdx="1" clrIdx="1"/>
  <p:cmAuthor id="11" name="YangTing" initials="Y" lastIdx="3" clrIdx="10"/>
  <p:cmAuthor id="5" name="ShenXiaolei" initials="S" lastIdx="2" clrIdx="4"/>
  <p:cmAuthor id="6" name="Author" initials="A" lastIdx="0" clrIdx="5"/>
  <p:cmAuthor id="191251535" name="沈霄雷" initials="沈" lastIdx="833089" clrIdx="0"/>
  <p:cmAuthor id="12" name="liping9" initials="l" lastIdx="1" clrIdx="11"/>
  <p:cmAuthor id="353158055" name="韩雨" initials="韩" lastIdx="0" clrIdx="0"/>
  <p:cmAuthor id="191251536" name="李臻_jiai6ZRr" initials="authorId_192999303" lastIdx="0" clrIdx="0"/>
  <p:cmAuthor id="394525608" name="仇怿俊" initials="仇" lastIdx="0" clrIdx="0"/>
  <p:cmAuthor id="191251537" name="田亚林+_vEn2feIZ" initials="authorId_385966644" lastIdx="0" clrIdx="0"/>
  <p:cmAuthor id="394525609" name="孙安_aQbuRfue" initials="authorId_265717044" lastIdx="0" clrIdx="0"/>
  <p:cmAuthor id="191251538" name="孙军_a2y2UrEv" initials="authorId_524475945" lastIdx="0" clrIdx="0"/>
  <p:cmAuthor id="394525610" name="吃草的兔子_QZNvQfi2" initials="authorId_436530797" lastIdx="0" clrIdx="0"/>
  <p:cmAuthor id="9" name="yuan-yy" initials="yy" lastIdx="1" clrIdx="8"/>
  <p:cmAuthor id="394525611" name="钱骥华_uMVbYNJf" initials="authorId_1246698148" lastIdx="0" clrIdx="0"/>
  <p:cmAuthor id="10" name="renbin2" initials="r" lastIdx="1" clrIdx="9"/>
  <p:cmAuthor id="13" name="liyafei" initials="l" lastIdx="2" clrIdx="12"/>
  <p:cmAuthor id="14" name="YM.Leo" initials="Y" lastIdx="20" clrIdx="13"/>
  <p:cmAuthor id="20" name="KSOGZD21000128" initials="K" lastIdx="1" clrIdx="19"/>
  <p:cmAuthor id="394525612" name="路迎雪_6Bb2niuE" initials="authorId_220367245" lastIdx="0" clrIdx="0"/>
  <p:cmAuthor id="15" name="gzh" initials="gzh" lastIdx="1" clrIdx="14"/>
  <p:cmAuthor id="18" name="wangdi" initials="w" lastIdx="1" clrIdx="17"/>
  <p:cmAuthor id="25" name="wd" initials="w" lastIdx="1" clrIdx="24"/>
  <p:cmAuthor id="24" name="shinewang" initials="s" lastIdx="1" clrIdx="23"/>
  <p:cmAuthor id="223" name="马红" initials="" lastIdx="7" clrIdx="0"/>
  <p:cmAuthor id="224" name="杨彦伟" initials="" lastIdx="3" clrIdx="0"/>
  <p:cmAuthor id="225" name="叶滔" initials="" lastIdx="1" clrIdx="31"/>
  <p:cmAuthor id="226" name="mengshun" initials="" lastIdx="1" clrIdx="226"/>
  <p:cmAuthor id="235" name="LIUSHOULONG" initials="L" lastIdx="1" clrIdx="234"/>
  <p:cmAuthor id="16" name="andres.x.gomez" initials="" lastIdx="4" clrIdx="0"/>
  <p:cmAuthor id="17" name="王志虎" initials="" lastIdx="1" clrIdx="24"/>
  <p:cmAuthor id="19" name="李明" initials="" lastIdx="4" clrIdx="73"/>
  <p:cmAuthor id="21" name="Lzy" initials="" lastIdx="1" clrIdx="0"/>
  <p:cmAuthor id="23" name="赵琦" initials="" lastIdx="4" clrIdx="1"/>
  <p:cmAuthor id="26" name="吕冰鑫" initials="" lastIdx="1" clrIdx="0"/>
  <p:cmAuthor id="27" name="evil" initials="" lastIdx="0" clrIdx="0"/>
  <p:cmAuthor id="28" name="dell" initials="" lastIdx="1" clrIdx="4"/>
  <p:cmAuthor id="29" name="吕志勇" initials="" lastIdx="8" clrIdx="0"/>
  <p:cmAuthor id="30" name="未知用户51" initials="" lastIdx="1" clrIdx="0"/>
  <p:cmAuthor id="31" name="何已龙" initials="" lastIdx="2" clrIdx="2"/>
  <p:cmAuthor id="32" name="余志宝" initials="" lastIdx="1" clrIdx="126"/>
  <p:cmAuthor id="33" name="叶得会" initials="" lastIdx="8" clrIdx="0"/>
  <p:cmAuthor id="34" name="USER" initials="" lastIdx="18" clrIdx="0"/>
  <p:cmAuthor id="35" name="王向妮" initials="" lastIdx="5" clrIdx="244"/>
  <p:cmAuthor id="36" name="未知用户17" initials="" lastIdx="1" clrIdx="1"/>
  <p:cmAuthor id="37" name="Azfar Mir" initials="" lastIdx="130" clrIdx="0"/>
  <p:cmAuthor id="38" name="未知用户18" initials="" lastIdx="1" clrIdx="0"/>
  <p:cmAuthor id="39" name="未知用户20" initials="" lastIdx="1" clrIdx="0"/>
  <p:cmAuthor id="40" name="未知用户19" initials="" lastIdx="1" clrIdx="0"/>
  <p:cmAuthor id="41" name="未知用户21" initials="" lastIdx="1" clrIdx="0"/>
  <p:cmAuthor id="42" name="王伟" initials="" lastIdx="494" clrIdx="2"/>
  <p:cmAuthor id="43" name="未知用户14" initials="" lastIdx="1" clrIdx="0"/>
  <p:cmAuthor id="44" name="姜亚荣" initials="" lastIdx="778" clrIdx="3"/>
  <p:cmAuthor id="45" name="未知用户15" initials="" lastIdx="1" clrIdx="0"/>
  <p:cmAuthor id="46" name="杨晶" initials="" lastIdx="26" clrIdx="0"/>
  <p:cmAuthor id="47" name="未知用户16" initials="" lastIdx="4" clrIdx="0"/>
  <p:cmAuthor id="48" name="马静" initials="" lastIdx="0" clrIdx="0"/>
  <p:cmAuthor id="49" name="刘艳龙" initials="" lastIdx="1" clrIdx="0"/>
  <p:cmAuthor id="50" name="李天骄" initials="" lastIdx="2" clrIdx="1"/>
  <p:cmAuthor id="51" name="chunsong_hu" initials="" lastIdx="0" clrIdx="0"/>
  <p:cmAuthor id="52" name="张杰" initials="" lastIdx="7" clrIdx="0"/>
  <p:cmAuthor id="54" name="杨艳霞" initials="" lastIdx="34" clrIdx="1"/>
  <p:cmAuthor id="55" name="rq fan" initials="" lastIdx="3" clrIdx="1"/>
  <p:cmAuthor id="56" name="李永欣" initials="" lastIdx="1" clrIdx="0"/>
  <p:cmAuthor id="57" name="仝德志" initials="" lastIdx="1" clrIdx="0"/>
  <p:cmAuthor id="58" name="宋俭" initials="" lastIdx="1" clrIdx="36"/>
  <p:cmAuthor id="59" name="许弘扬" initials="" lastIdx="1" clrIdx="0"/>
  <p:cmAuthor id="60" name="未知用户23" initials="" lastIdx="1" clrIdx="1"/>
  <p:cmAuthor id="62" name="未知用户24" initials="" lastIdx="1" clrIdx="0"/>
  <p:cmAuthor id="63" name="未知用户25" initials="" lastIdx="1" clrIdx="0"/>
  <p:cmAuthor id="64" name="未知用户26" initials="" lastIdx="1" clrIdx="0"/>
  <p:cmAuthor id="65" name="未知用户27" initials="" lastIdx="1" clrIdx="0"/>
  <p:cmAuthor id="66" name="未知用户28" initials="" lastIdx="1" clrIdx="0"/>
  <p:cmAuthor id="67" name="未知用户29" initials="" lastIdx="1" clrIdx="0"/>
  <p:cmAuthor id="68" name="未知用户30" initials="" lastIdx="4" clrIdx="0"/>
  <p:cmAuthor id="69" name="未知用户10" initials="" lastIdx="7" clrIdx="0"/>
  <p:cmAuthor id="70" name="未知用户12" initials="" lastIdx="1" clrIdx="0"/>
  <p:cmAuthor id="71" name="未知用户11" initials="" lastIdx="23" clrIdx="0"/>
  <p:cmAuthor id="72" name="郝崇" initials="" lastIdx="4" clrIdx="1"/>
  <p:cmAuthor id="73" name="吴杰" initials="" lastIdx="1" clrIdx="0"/>
  <p:cmAuthor id="74" name="刘丽仙" initials="" lastIdx="4" clrIdx="33"/>
  <p:cmAuthor id="75" name="贡鑫" initials="" lastIdx="2" clrIdx="0"/>
  <p:cmAuthor id="76" name="administrator1" initials="" lastIdx="16" clrIdx="2"/>
  <p:cmAuthor id="77" name="杜雪梅" initials="" lastIdx="1" clrIdx="0"/>
  <p:cmAuthor id="78" name="lijin" initials="" lastIdx="33" clrIdx="0"/>
  <p:cmAuthor id="79" name="贾清山" initials="" lastIdx="1" clrIdx="0"/>
  <p:cmAuthor id="80" name="陈桂枝" initials="" lastIdx="1" clrIdx="0"/>
  <p:cmAuthor id="81" name="未知用户" initials="" lastIdx="2" clrIdx="0"/>
  <p:cmAuthor id="82" name="新萝卜家园" initials="" lastIdx="0" clrIdx="0"/>
  <p:cmAuthor id="83" name="李正" initials="" lastIdx="1" clrIdx="0"/>
  <p:cmAuthor id="84" name="吴铭锐" initials="" lastIdx="2" clrIdx="0"/>
  <p:cmAuthor id="85" name="孟祥超" initials="" lastIdx="4" clrIdx="1"/>
  <p:cmAuthor id="86" name="陶川" initials="" lastIdx="1" clrIdx="0"/>
  <p:cmAuthor id="87" name="周开雷" initials="" lastIdx="8" clrIdx="0"/>
  <p:cmAuthor id="88" name="未知用户22" initials="" lastIdx="34" clrIdx="0"/>
  <p:cmAuthor id="89" name="lx" initials="" lastIdx="2" clrIdx="0"/>
  <p:cmAuthor id="90" name="赵兰玉" initials="" lastIdx="1" clrIdx="0"/>
  <p:cmAuthor id="91" name="李振宇" initials="" lastIdx="1" clrIdx="5"/>
  <p:cmAuthor id="92" name="邹洋" initials="" lastIdx="2" clrIdx="0"/>
  <p:cmAuthor id="93" name="未知用户13" initials="" lastIdx="1" clrIdx="0"/>
  <p:cmAuthor id="94" name="yangkun" initials="" lastIdx="0" clrIdx="0"/>
  <p:cmAuthor id="95" name="Lenovo User" initials="" lastIdx="1" clrIdx="0"/>
  <p:cmAuthor id="96" name="hys2" initials="" lastIdx="1" clrIdx="0"/>
  <p:cmAuthor id="97" name="朱绍春" initials="" lastIdx="13" clrIdx="0"/>
  <p:cmAuthor id="98" name="朱悦龙" initials="" lastIdx="1" clrIdx="0"/>
  <p:cmAuthor id="99" name="吴铁映" initials="" lastIdx="1" clrIdx="34"/>
  <p:cmAuthor id="100" name="未知用户9" initials="" lastIdx="1" clrIdx="0"/>
  <p:cmAuthor id="101" name="ZQ" initials="" lastIdx="26" clrIdx="0"/>
  <p:cmAuthor id="102" name="HYZL05" initials="" lastIdx="4" clrIdx="3"/>
  <p:cmAuthor id="103" name="陈尚文" initials="" lastIdx="1" clrIdx="1"/>
  <p:cmAuthor id="104" name="张宏伟" initials="" lastIdx="46" clrIdx="0"/>
  <p:cmAuthor id="105" name="Yuan Hu" initials="" lastIdx="1" clrIdx="0"/>
  <p:cmAuthor id="106" name="张静" initials="" lastIdx="9" clrIdx="0"/>
  <p:cmAuthor id="107" name="Microsoft 帐户" initials="" lastIdx="1" clrIdx="0"/>
  <p:cmAuthor id="108" name="李威" initials="" lastIdx="1" clrIdx="3"/>
  <p:cmAuthor id="109" name="范作霖" initials="" lastIdx="1" clrIdx="22"/>
  <p:cmAuthor id="110" name="李百秋" initials="" lastIdx="3" clrIdx="21"/>
  <p:cmAuthor id="111" name="张立鑫" initials="" lastIdx="1" clrIdx="23"/>
  <p:cmAuthor id="112" name="jgj" initials="" lastIdx="1" clrIdx="2"/>
  <p:cmAuthor id="113" name="杨静" initials="" lastIdx="1" clrIdx="22"/>
  <p:cmAuthor id="114" name="包珊珊" initials="" lastIdx="7" clrIdx="23"/>
  <p:cmAuthor id="115" name="YuQing" initials="" lastIdx="9" clrIdx="0"/>
  <p:cmAuthor id="116" name="Youwen Sun" initials="" lastIdx="3" clrIdx="1"/>
  <p:cmAuthor id="117" name="未知" initials="" lastIdx="1" clrIdx="0"/>
  <p:cmAuthor id="118" name="周满红" initials="" lastIdx="24" clrIdx="0"/>
  <p:cmAuthor id="119" name="未知用户7" initials="" lastIdx="1" clrIdx="0"/>
  <p:cmAuthor id="120" name="未知用户8" initials="" lastIdx="2" clrIdx="4"/>
  <p:cmAuthor id="121" name="李丽华" initials="" lastIdx="12" clrIdx="1"/>
  <p:cmAuthor id="122" name="张惠" initials="" lastIdx="1" clrIdx="0"/>
  <p:cmAuthor id="123" name="Ying Li" initials="" lastIdx="1" clrIdx="2"/>
  <p:cmAuthor id="124" name="魏永生" initials="" lastIdx="4" clrIdx="17"/>
  <p:cmAuthor id="125" name="Zhou, Judy" initials="" lastIdx="9" clrIdx="0"/>
  <p:cmAuthor id="126" name="张钦" initials="" lastIdx="4" clrIdx="4"/>
  <p:cmAuthor id="127" name="nine" initials="" lastIdx="1" clrIdx="0"/>
  <p:cmAuthor id="128" name="涛娜" initials="" lastIdx="1" clrIdx="11"/>
  <p:cmAuthor id="129" name="侯 林" initials="" lastIdx="2" clrIdx="35"/>
  <p:cmAuthor id="130" name="lenovo" initials="" lastIdx="2" clrIdx="45"/>
  <p:cmAuthor id="131" name="郝志永" initials="" lastIdx="2" clrIdx="4"/>
  <p:cmAuthor id="132" name="hyrx05" initials="" lastIdx="3" clrIdx="5"/>
  <p:cmAuthor id="133" name="徐仕超" initials="" lastIdx="1" clrIdx="3"/>
  <p:cmAuthor id="134" name="未知用户6" initials="" lastIdx="1" clrIdx="0"/>
  <p:cmAuthor id="135" name="王梓合" initials="" lastIdx="1" clrIdx="37"/>
  <p:cmAuthor id="136" name="ADMINIBM" initials="" lastIdx="3" clrIdx="0"/>
  <p:cmAuthor id="137" name="zyf" initials="" lastIdx="1" clrIdx="38"/>
  <p:cmAuthor id="138" name="未知用户49" initials="" lastIdx="10" clrIdx="0"/>
  <p:cmAuthor id="139" name="未知用户50" initials="" lastIdx="4" clrIdx="0"/>
  <p:cmAuthor id="140" name="Chris Kou" initials="" lastIdx="1" clrIdx="0"/>
  <p:cmAuthor id="141" name="未知用户52" initials="" lastIdx="10" clrIdx="0"/>
  <p:cmAuthor id="142" name="未知用户53" initials="" lastIdx="1" clrIdx="0"/>
  <p:cmAuthor id="143" name="未知用户54" initials="" lastIdx="8" clrIdx="0"/>
  <p:cmAuthor id="144" name="未知用户55" initials="" lastIdx="1" clrIdx="0"/>
  <p:cmAuthor id="145" name="宋少霞" initials="" lastIdx="1" clrIdx="2"/>
  <p:cmAuthor id="146" name="未知用户57" initials="" lastIdx="4" clrIdx="0"/>
  <p:cmAuthor id="147" name="未知用户58" initials="" lastIdx="4" clrIdx="33"/>
  <p:cmAuthor id="148" name="未知用户59" initials="" lastIdx="4" clrIdx="0"/>
  <p:cmAuthor id="149" name="光启" initials="" lastIdx="1" clrIdx="0"/>
  <p:cmAuthor id="150" name="原鹏" initials="" lastIdx="1" clrIdx="34"/>
  <p:cmAuthor id="151" name="郑廷东" initials="" lastIdx="25" clrIdx="0"/>
  <p:cmAuthor id="152" name="张田田" initials="" lastIdx="23" clrIdx="2"/>
  <p:cmAuthor id="153" name="未知用户44" initials="" lastIdx="2" clrIdx="2"/>
  <p:cmAuthor id="154" name="未知用户33" initials="" lastIdx="2" clrIdx="2"/>
  <p:cmAuthor id="155" name="zixuan jia" initials="" lastIdx="26" clrIdx="35"/>
  <p:cmAuthor id="156" name="周鑫" initials="" lastIdx="1" clrIdx="83"/>
  <p:cmAuthor id="157" name="于静" initials="" lastIdx="1" clrIdx="0"/>
  <p:cmAuthor id="158" name="郭 里芬" initials="" lastIdx="0" clrIdx="1"/>
  <p:cmAuthor id="159" name="acer1" initials="" lastIdx="1" clrIdx="35"/>
  <p:cmAuthor id="160" name="张永玲" initials="" lastIdx="1" clrIdx="1"/>
  <p:cmAuthor id="161" name="LEO L" initials="" lastIdx="1" clrIdx="0"/>
  <p:cmAuthor id="162" name="李勇" initials="" lastIdx="1" clrIdx="17"/>
  <p:cmAuthor id="163" name="未知用户36" initials="" lastIdx="1" clrIdx="0"/>
  <p:cmAuthor id="164" name="冯帅" initials="" lastIdx="1" clrIdx="0"/>
  <p:cmAuthor id="165" name="侯雪飞" initials="" lastIdx="1" clrIdx="0"/>
  <p:cmAuthor id="166" name="张利英" initials="" lastIdx="2" clrIdx="2"/>
  <p:cmAuthor id="167" name="liu yj" initials="" lastIdx="8" clrIdx="35"/>
  <p:cmAuthor id="168" name="谭涛" initials="" lastIdx="11" clrIdx="4"/>
  <p:cmAuthor id="169" name="scx" initials="" lastIdx="1" clrIdx="6"/>
  <p:cmAuthor id="170" name="qinghui han" initials="" lastIdx="24" clrIdx="0"/>
  <p:cmAuthor id="171" name="未知用户138" initials="" lastIdx="1" clrIdx="0"/>
  <p:cmAuthor id="172" name="毕军(0212009)" initials="" lastIdx="10" clrIdx="0"/>
  <p:cmAuthor id="173" name="未知用户140" initials="" lastIdx="13" clrIdx="0"/>
  <p:cmAuthor id="174" name="未知用户141" initials="" lastIdx="2" clrIdx="0"/>
  <p:cmAuthor id="175" name="未知用户142" initials="" lastIdx="2" clrIdx="1"/>
  <p:cmAuthor id="176" name="未知用户143" initials="" lastIdx="16" clrIdx="2"/>
  <p:cmAuthor id="177" name="未知用户144" initials="" lastIdx="0" clrIdx="0"/>
  <p:cmAuthor id="178" name="王志刚" initials="" lastIdx="1" clrIdx="0"/>
  <p:cmAuthor id="179" name="徐光宇" initials="" lastIdx="1" clrIdx="0"/>
  <p:cmAuthor id="180" name="mac" initials="" lastIdx="1" clrIdx="0"/>
  <p:cmAuthor id="181" name="Liu, Leo (MBSHR cs)" initials="" lastIdx="2" clrIdx="0"/>
  <p:cmAuthor id="182" name="董威" initials="" lastIdx="0" clrIdx="0"/>
  <p:cmAuthor id="183" name="张艳芳" initials="" lastIdx="3" clrIdx="0"/>
  <p:cmAuthor id="184" name="志斌 杜" initials="" lastIdx="5" clrIdx="103"/>
  <p:cmAuthor id="185" name="未知用户88" initials="" lastIdx="3" clrIdx="0"/>
  <p:cmAuthor id="186" name="赵洪丹" initials="" lastIdx="173" clrIdx="2"/>
  <p:cmAuthor id="187" name="????" initials="" lastIdx="24" clrIdx="3"/>
  <p:cmAuthor id="188" name="刘" initials="" lastIdx="8" clrIdx="0"/>
  <p:cmAuthor id="189" name="张德胜" initials="" lastIdx="2" clrIdx="1"/>
  <p:cmAuthor id="190" name="张" initials="" lastIdx="105" clrIdx="2"/>
  <p:cmAuthor id="191" name="赵丽丽" initials="" lastIdx="6" clrIdx="3"/>
  <p:cmAuthor id="192" name="周建文" initials="" lastIdx="6" clrIdx="4"/>
  <p:cmAuthor id="193" name="广东伊利" initials="" lastIdx="122" clrIdx="5"/>
  <p:cmAuthor id="194" name="毛香勤" initials="" lastIdx="26" clrIdx="6"/>
  <p:cmAuthor id="195" name="朱彩霞" initials="" lastIdx="2" clrIdx="0"/>
  <p:cmAuthor id="197" name="王婷慧" initials="" lastIdx="829" clrIdx="0"/>
  <p:cmAuthor id="198" name="未知用户100" initials="" lastIdx="0" clrIdx="0"/>
  <p:cmAuthor id="199" name="未知用户101" initials="" lastIdx="3" clrIdx="0"/>
  <p:cmAuthor id="200" name="Anastasiya Ladoshkina" initials="" lastIdx="0" clrIdx="0"/>
  <p:cmAuthor id="201" name="未知用户72" initials="" lastIdx="2" clrIdx="1"/>
  <p:cmAuthor id="202" name="未知用户73" initials="" lastIdx="16" clrIdx="2"/>
  <p:cmAuthor id="203" name="未知用户41" initials="" lastIdx="1" clrIdx="0"/>
  <p:cmAuthor id="204" name="未知用户60" initials="" lastIdx="33" clrIdx="0"/>
  <p:cmAuthor id="205" name="未知用户46" initials="" lastIdx="1" clrIdx="1"/>
  <p:cmAuthor id="206" name="未知用户47" initials="" lastIdx="1" clrIdx="0"/>
  <p:cmAuthor id="207" name="未知用户43" initials="" lastIdx="1" clrIdx="0"/>
  <p:cmAuthor id="208" name="未知用户79" initials="" lastIdx="1" clrIdx="0"/>
  <p:cmAuthor id="209" name="未知用户80" initials="" lastIdx="1" clrIdx="0"/>
  <p:cmAuthor id="210" name="未知用户81" initials="" lastIdx="1" clrIdx="0"/>
  <p:cmAuthor id="211" name="未知用户56" initials="" lastIdx="1" clrIdx="0"/>
  <p:cmAuthor id="212" name="未知用户83" initials="" lastIdx="13" clrIdx="0"/>
  <p:cmAuthor id="213" name="未知用户84" initials="" lastIdx="2" clrIdx="0"/>
  <p:cmAuthor id="214" name="未知用户85" initials="" lastIdx="2" clrIdx="1"/>
  <p:cmAuthor id="215" name="未知用户86" initials="" lastIdx="16" clrIdx="2"/>
  <p:cmAuthor id="216" name="李刚" initials="" lastIdx="3" clrIdx="0"/>
  <p:cmAuthor id="217" name="Microsoft Office 用户" initials="" lastIdx="0" clrIdx="104"/>
  <p:cmAuthor id="218" name="段振华" initials="" lastIdx="1" clrIdx="0"/>
  <p:cmAuthor id="219" name="沈永强" initials="" lastIdx="1" clrIdx="0"/>
  <p:cmAuthor id="220" name="未知用户139" initials="" lastIdx="4" clrIdx="0"/>
  <p:cmAuthor id="221" name="云峰 贾" initials="" lastIdx="2" clrIdx="0"/>
  <p:cmAuthor id="196" name="admin" initials="" lastIdx="249" clrIdx="1"/>
  <p:cmAuthor id="394525614" name="陈淦浩_QfMnbeim" initials="authorId_431536726" lastIdx="0" clrIdx="0"/>
  <p:cmAuthor id="22" name="微软用户" initials="" lastIdx="1" clrIdx="0"/>
  <p:cmAuthor id="234" name="wujing" initials="w" lastIdx="1" clrIdx="233"/>
  <p:cmAuthor id="394525615" name="贾雨飞_7N7jnuMR" initials="authorId_1176289224" lastIdx="0" clrIdx="0"/>
  <p:cmAuthor id="245" name="YUAN JI" initials="YJ" lastIdx="0" clrIdx="244"/>
  <p:cmAuthor id="246" name="joyxixixi" initials="j" lastIdx="0" clrIdx="245"/>
  <p:cmAuthor id="247" name="Yunchao Guo" initials="YG" lastIdx="0" clrIdx="246"/>
  <p:cmAuthor id="248" name="黄露慧_mErmQnQr" initials="authorId_191251700" lastIdx="0" clrIdx="247"/>
  <p:cmAuthor id="249" name="未知用户152" initials="未" lastIdx="0" clrIdx="248"/>
  <p:cmAuthor id="250" name="Administrator" initials="A" lastIdx="0" clrIdx="249"/>
  <p:cmAuthor id="251" name="未知用户153" initials="未" lastIdx="0" clrIdx="250"/>
  <p:cmAuthor id="252" name="konakona" initials="k" lastIdx="0" clrIdx="251"/>
  <p:cmAuthor id="253" name="未知用户154" initials="未" lastIdx="0" clrIdx="252"/>
  <p:cmAuthor id="254" name="guoqiang" initials="g" lastIdx="0" clrIdx="253"/>
  <p:cmAuthor id="255" name="未知用户155" initials="未" lastIdx="0" clrIdx="254"/>
  <p:cmAuthor id="256" name="10181563" initials="ll" lastIdx="0" clrIdx="255"/>
  <p:cmAuthor id="257" name="yic001" initials="y" lastIdx="0" clrIdx="256"/>
  <p:cmAuthor id="258" name="HP" initials="H" lastIdx="0" clrIdx="257"/>
  <p:cmAuthor id="259" name="未知用户67" initials="未" lastIdx="0" clrIdx="258"/>
  <p:cmAuthor id="260" name="00006891" initials="0" lastIdx="0" clrIdx="259"/>
  <p:cmAuthor id="261" name="未知用户45" initials="未" lastIdx="0" clrIdx="260"/>
  <p:cmAuthor id="262" name="熊先奎10009191" initials="熊先奎10009191" lastIdx="0" clrIdx="261"/>
  <p:cmAuthor id="263" name="未知用户63" initials="未" lastIdx="0" clrIdx="262"/>
  <p:cmAuthor id="264" name="10107538" initials="1" lastIdx="0" clrIdx="263"/>
  <p:cmAuthor id="265" name="未知用户156" initials="未" lastIdx="0" clrIdx="264"/>
  <p:cmAuthor id="266" name="Admin" initials="A" lastIdx="0" clrIdx="265"/>
  <p:cmAuthor id="267" name="未知用户64" initials="未" lastIdx="0" clrIdx="266"/>
  <p:cmAuthor id="268" name="dahai" initials="d" lastIdx="0" clrIdx="267"/>
  <p:cmAuthor id="269" name="未知用户65" initials="未" lastIdx="0" clrIdx="268"/>
  <p:cmAuthor id="270" name="yang li" initials="yl" lastIdx="0" clrIdx="269"/>
  <p:cmAuthor id="271" name="未知用户68" initials="未" lastIdx="0" clrIdx="270"/>
  <p:cmAuthor id="272" name="guann" initials="g" lastIdx="0" clrIdx="271"/>
  <p:cmAuthor id="273" name="未知用户69" initials="未" lastIdx="0" clrIdx="272"/>
  <p:cmAuthor id="274" name="刘 三一" initials="刘" lastIdx="0" clrIdx="273"/>
  <p:cmAuthor id="275" name="未知用户70" initials="未" lastIdx="0" clrIdx="274"/>
  <p:cmAuthor id="276" name="18451" initials="1" lastIdx="0" clrIdx="275"/>
  <p:cmAuthor id="277" name="未知的使用者28" initials="未" lastIdx="0" clrIdx="276"/>
  <p:cmAuthor id="278" name="李 里" initials="李" lastIdx="0" clrIdx="277"/>
  <p:cmAuthor id="279" name="施普希（菜菜）" initials="施" lastIdx="0" clrIdx="278"/>
  <p:cmAuthor id="280" name="li kai" initials="lk" lastIdx="0" clrIdx="279"/>
  <p:cmAuthor id="281" name="曾蓓/贝贝" initials="曾" lastIdx="0" clrIdx="280"/>
  <p:cmAuthor id="282" name="Windows 用户" initials="W用" lastIdx="0" clrIdx="281"/>
  <p:cmAuthor id="283" name="未知的使用者148" initials="未" lastIdx="0" clrIdx="282"/>
  <p:cmAuthor id="284" name="一只徐" initials="一" lastIdx="0" clrIdx="283"/>
  <p:cmAuthor id="285" name="未知的使用者159" initials="未" lastIdx="0" clrIdx="284"/>
  <p:cmAuthor id="286" name="1" initials="1" lastIdx="0" clrIdx="285"/>
  <p:cmAuthor id="287" name="未知的使用者160" initials="未" lastIdx="0" clrIdx="286"/>
  <p:cmAuthor id="288" name="Forest" initials="F" lastIdx="0" clrIdx="287"/>
  <p:cmAuthor id="289" name="未知的使用者168" initials="未" lastIdx="0" clrIdx="288"/>
  <p:cmAuthor id="290" name="ERAZER" initials="E" lastIdx="0" clrIdx="289"/>
  <p:cmAuthor id="291" name="未知的使用者169" initials="未" lastIdx="0" clrIdx="290"/>
  <p:cmAuthor id="292" name="未知的使用者117" initials="未" lastIdx="0" clrIdx="291"/>
  <p:cmAuthor id="293" name="刘小脸er" initials="刘" lastIdx="0" clrIdx="292"/>
  <p:cmAuthor id="294" name="未知的使用者115" initials="未" lastIdx="0" clrIdx="293"/>
  <p:cmAuthor id="295" name="未知的使用者119" initials="未" lastIdx="0" clrIdx="294"/>
  <p:cmAuthor id="296" name="daxuezi" initials="d" lastIdx="0" clrIdx="295"/>
  <p:cmAuthor id="297" name="未知的使用者198" initials="未" lastIdx="0" clrIdx="296"/>
  <p:cmAuthor id="298" name="未知的使用者200" initials="未" lastIdx="0" clrIdx="297"/>
  <p:cmAuthor id="299" name="未知的使用者182" initials="未" lastIdx="0" clrIdx="298"/>
  <p:cmAuthor id="300" name="未知的使用者183" initials="未" lastIdx="0" clrIdx="299"/>
  <p:cmAuthor id="301" name="Epoint" initials="E" lastIdx="0" clrIdx="300"/>
  <p:cmAuthor id="302" name="未知的使用者185" initials="未" lastIdx="0" clrIdx="301"/>
  <p:cmAuthor id="303" name="未知的使用者186" initials="未" lastIdx="0" clrIdx="302"/>
  <p:cmAuthor id="304" name="未知的使用者187" initials="未" lastIdx="0" clrIdx="303"/>
  <p:cmAuthor id="305" name="未知的使用者201" initials="未" lastIdx="0" clrIdx="304"/>
  <p:cmAuthor id="306" name="未知的使用者202" initials="未" lastIdx="0" clrIdx="305"/>
  <p:cmAuthor id="307" name="NTKO" initials="binw" lastIdx="0" clrIdx="306"/>
  <p:cmAuthor id="308" name="未知的使用者171" initials="未" lastIdx="0" clrIdx="307"/>
  <p:cmAuthor id="309" name="曹 媛" initials="曹" lastIdx="0" clrIdx="308"/>
  <p:cmAuthor id="310" name="未知的使用者195" initials="未" lastIdx="0" clrIdx="309"/>
  <p:cmAuthor id="311" name="ke guibin" initials="kg" lastIdx="0" clrIdx="310"/>
  <p:cmAuthor id="312" name="未知的使用者173" initials="未" lastIdx="0" clrIdx="311"/>
  <p:cmAuthor id="313" name="未知的使用者175" initials="未" lastIdx="0" clrIdx="312"/>
  <p:cmAuthor id="314" name="未知的使用者203" initials="未" lastIdx="0" clrIdx="313"/>
  <p:cmAuthor id="315" name="王 梦迪" initials="" lastIdx="0" clrIdx="314"/>
  <p:cmAuthor id="316" name="未知的使用者204" initials="未" lastIdx="0" clrIdx="315"/>
  <p:cmAuthor id="317" name="未知的使用者41" initials="未" lastIdx="0" clrIdx="316"/>
  <p:cmAuthor id="318" name="林维洪" initials="" lastIdx="0" clrIdx="317"/>
  <p:cmAuthor id="319" name="未知的使用者42" initials="未" lastIdx="0" clrIdx="318"/>
  <p:cmAuthor id="320" name="陈 旋" initials="" lastIdx="0" clrIdx="319"/>
  <p:cmAuthor id="321" name="Evonlin" initials="E" lastIdx="0" clrIdx="320"/>
  <p:cmAuthor id="322" name="4815432@qq.com" initials="" lastIdx="0" clrIdx="321"/>
  <p:cmAuthor id="323" name="未知的使用者39" initials="未" lastIdx="0" clrIdx="322"/>
  <p:cmAuthor id="324" name="未知的使用者38" initials="未" lastIdx="0" clrIdx="323"/>
  <p:cmAuthor id="325" name="未知用户37" initials="未" lastIdx="0" clrIdx="324"/>
  <p:cmAuthor id="326" name="zhuanglj" initials="" lastIdx="0" clrIdx="325"/>
  <p:cmAuthor id="327" name="未知用户38" initials="未" lastIdx="0" clrIdx="326"/>
  <p:cmAuthor id="328" name="未知用户39" initials="未" lastIdx="0" clrIdx="327"/>
  <p:cmAuthor id="329" name="未知的使用者64" initials="未" lastIdx="0" clrIdx="328"/>
  <p:cmAuthor id="330" name="jiazihan" initials="j" lastIdx="0" clrIdx="329"/>
  <p:cmAuthor id="331" name="未知的使用者65" initials="未" lastIdx="0" clrIdx="330"/>
  <p:cmAuthor id="332" name="未知的使用者66" initials="未" lastIdx="0" clrIdx="331"/>
  <p:cmAuthor id="333" name="未知的使用者57" initials="未" lastIdx="0" clrIdx="332"/>
  <p:cmAuthor id="334" name="未知用户35" initials="未" lastIdx="0" clrIdx="333"/>
  <p:cmAuthor id="335" name="吕喜龙" initials="" lastIdx="0" clrIdx="334"/>
  <p:cmAuthor id="336" name="未知用户31" initials="未" lastIdx="0" clrIdx="335"/>
  <p:cmAuthor id="337" name="未知用户32" initials="未" lastIdx="0" clrIdx="336"/>
  <p:cmAuthor id="338" name="未知用户34" initials="未" lastIdx="0" clrIdx="337"/>
  <p:cmAuthor id="339" name="gtmc" initials="" lastIdx="0" clrIdx="338"/>
  <p:cmAuthor id="340" name="huang gerrard" initials="h" lastIdx="0" clrIdx="339"/>
  <p:cmAuthor id="341" name="未知的使用者77" initials="未" lastIdx="0" clrIdx="340"/>
  <p:cmAuthor id="342" name="未知的使用者78" initials="未" lastIdx="0" clrIdx="341"/>
  <p:cmAuthor id="343" name="未知的使用者80" initials="未" lastIdx="0" clrIdx="342"/>
  <p:cmAuthor id="344" name="未知的使用者82" initials="未" lastIdx="0" clrIdx="343"/>
  <p:cmAuthor id="345" name="张成真" initials="" lastIdx="0" clrIdx="344"/>
  <p:cmAuthor id="346" name="未知的使用者83" initials="未" lastIdx="0" clrIdx="345"/>
  <p:cmAuthor id="347" name="番茄花园" initials="" lastIdx="0" clrIdx="346"/>
  <p:cmAuthor id="348" name="未知的使用者85" initials="未" lastIdx="0" clrIdx="347"/>
  <p:cmAuthor id="349" name="briansun" initials="b" lastIdx="0" clrIdx="348"/>
  <p:cmAuthor id="350" name="zhangxinmei" initials="z" lastIdx="0" clrIdx="349"/>
  <p:cmAuthor id="351" name="未知的使用者105" initials="未" lastIdx="0" clrIdx="350"/>
  <p:cmAuthor id="352" name="未知用户170" initials="未" lastIdx="0" clrIdx="351"/>
  <p:cmAuthor id="353" name="未知用户171" initials="未" lastIdx="0" clrIdx="352"/>
  <p:cmAuthor id="354" name="未知用户172" initials="未" lastIdx="0" clrIdx="353"/>
  <p:cmAuthor id="355" name="韩雨_UBvibq63" initials="authorId_353158055" lastIdx="0" clrIdx="354"/>
  <p:cmAuthor id="356" name="未知用户173" initials="未" lastIdx="0" clrIdx="355"/>
  <p:cmAuthor id="357" name="未知用户149" initials="未" lastIdx="0" clrIdx="356"/>
  <p:cmAuthor id="358" name="赵培勋_3IVrI7J7" initials="authorId_965678369" lastIdx="0" clrIdx="357"/>
  <p:cmAuthor id="359" name="未知用户150" initials="未" lastIdx="0" clrIdx="358"/>
  <p:cmAuthor id="360" name="未知用户151" initials="未" lastIdx="0" clrIdx="359"/>
  <p:cmAuthor id="361" name="施丽勤_uMzuu63y" initials="authorId_279398808" lastIdx="0" clrIdx="360"/>
  <p:cmAuthor id="362" name="黄璐璐" initials="黄璐璐" lastIdx="0" clrIdx="361"/>
  <p:cmAuthor id="363" name="zhuang brian" initials="zb" lastIdx="0" clrIdx="362"/>
  <p:cmAuthor id="364" name="Chang C" initials="CC" lastIdx="0" clrIdx="363"/>
  <p:cmAuthor id="365" name="邱 锦芳" initials="邱" lastIdx="0" clrIdx="364"/>
  <p:cmAuthor id="366" name="Athena Lu" initials="AL" lastIdx="0" clrIdx="365"/>
  <p:cmAuthor id="367" name="12790" initials="1" lastIdx="0" clrIdx="366"/>
  <p:cmAuthor id="368" name="Gary Lou" initials="GL" lastIdx="0" clrIdx="367"/>
  <p:cmAuthor id="369" name="Cedric Lin" initials="CL" lastIdx="0" clrIdx="368"/>
  <p:cmAuthor id="370" name="Bonnie XH" initials="BX" lastIdx="0" clrIdx="369"/>
  <p:cmAuthor id="371" name="Niya Wang" initials="NW" lastIdx="0" clrIdx="370"/>
  <p:cmAuthor id="372" name="Vera BX Liu" initials="VBL" lastIdx="0" clrIdx="371"/>
  <p:cmAuthor id="373" name="Candy Hao" initials="CH" lastIdx="0" clrIdx="372"/>
  <p:cmAuthor id="374" name="何敏" initials="何" lastIdx="0" clrIdx="373"/>
  <p:cmAuthor id="375" name="yinshawnrao" initials="y" lastIdx="0" clrIdx="374"/>
  <p:cmAuthor id="376" name="ex-qiaocm001" initials="e" lastIdx="0" clrIdx="375"/>
  <p:cmAuthor id="377" name="夏乾峰" initials="夏" lastIdx="0" clrIdx="376"/>
  <p:cmAuthor id="378" name="邓宗玉_eAvi2AJ3" initials="authorId_457484978" lastIdx="0" clrIdx="377"/>
  <p:cmAuthor id="379" name="张孝明_fyemU7JZ" initials="authorId_193443276" lastIdx="0" clrIdx="378"/>
  <p:cmAuthor id="380" name="段江" initials="段" lastIdx="0" clrIdx="379"/>
  <p:cmAuthor id="381" name="程屹" initials="程" lastIdx="0" clrIdx="380"/>
  <p:cmAuthor id="382" name="曹宗华_bQbynquA" initials="authorId_381659293" lastIdx="0" clrIdx="381"/>
  <p:cmAuthor id="383" name="于晖_zy632mY3" initials="authorId_387757713" lastIdx="0" clrIdx="382"/>
  <p:cmAuthor id="384" name="薛鹃_VzaeNbUv" initials="authorId_191251885" lastIdx="0" clrIdx="383"/>
  <p:cmAuthor id="385" name="ddp" initials="d" lastIdx="0" clrIdx="384"/>
  <p:cmAuthor id="386" name="guna" initials="g" lastIdx="0" clrIdx="385"/>
  <p:cmAuthor id="387" name="WangRuifang" initials="W" lastIdx="0" clrIdx="386"/>
  <p:cmAuthor id="388" name="宋洁然" initials="宋" lastIdx="0" clrIdx="387"/>
  <p:cmAuthor id="389" name="ming qiu" initials="m" lastIdx="0" clrIdx="388"/>
  <p:cmAuthor id="390" name="HuaWei" initials="H" lastIdx="0" clrIdx="389"/>
  <p:cmAuthor id="391" name="anzhaopeng" initials="a" lastIdx="0" clrIdx="390"/>
  <p:cmAuthor id="392" name="baihongkun" initials="b" lastIdx="0" clrIdx="391"/>
  <p:cmAuthor id="393" name="dinglanjian" initials="d" lastIdx="0" clrIdx="392"/>
  <p:cmAuthor id="394" name="王宏亮_YNVvFRZr" initials="authorId_424856759" lastIdx="0" clrIdx="393"/>
  <p:cmAuthor id="395" name="陈晓涛_ZbMrzUf6" initials="authorId_1510166730" lastIdx="0" clrIdx="394"/>
  <p:cmAuthor id="396" name="张雨晨_IzMnE77f" initials="authorId_1512878115" lastIdx="0" clrIdx="395"/>
  <p:cmAuthor id="397" name="苏洁_JrIbjAVJ" initials="authorId_1547636404" lastIdx="0" clrIdx="396"/>
  <p:cmAuthor id="398" name="lili" initials="lili" lastIdx="0" clrIdx="397"/>
  <p:cmAuthor id="399" name="许建超" initials="xu" lastIdx="0" clrIdx="398"/>
  <p:cmAuthor id="400" name="Huawei" initials="H" lastIdx="0" clrIdx="399"/>
  <p:cmAuthor id="401" name="熊俊阳_JVbuRZzi" initials="authorId_369679057" lastIdx="0" clrIdx="400"/>
  <p:cmAuthor id="402" name="xuruiyu" initials="x" lastIdx="0" clrIdx="401"/>
  <p:cmAuthor id="403" name="56590" initials="5" lastIdx="0" clrIdx="402"/>
  <p:cmAuthor id="404" name="田国帅_mIfiE7Bf" initials="authorId_1604507648" lastIdx="0" clrIdx="403"/>
  <p:cmAuthor id="405" name="何思雨_ENVbMZva" initials="authorId_1505838521" lastIdx="0" clrIdx="404"/>
  <p:cmAuthor id="406" name="pansiyang" initials="p" lastIdx="0" clrIdx="405"/>
  <p:cmAuthor id="407" name="阳华_6vE3r63I" initials="authorId_315943548" lastIdx="0" clrIdx="406"/>
  <p:cmAuthor id="408" name="赖建森_JzMvmQFj" initials="authorId_1570658462" lastIdx="0" clrIdx="407"/>
  <p:cmAuthor id="409" name="贾淼_rAnuYn6N" initials="authorId_584575149" lastIdx="0" clrIdx="408"/>
  <p:cmAuthor id="410" name="于叶舟_aQzma2Uv" initials="authorId_1273292282" lastIdx="0" clrIdx="409"/>
  <p:cmAuthor id="411" name="刘振全_VBJz2aAF" initials="authorId_578493370" lastIdx="0" clrIdx="410"/>
  <p:cmAuthor id="412" name="佘柠宇_yeA3Nn2E" initials="authorId_1492498131" lastIdx="0" clrIdx="411"/>
  <p:cmAuthor id="413" name="李晓杰_zE3eZfM3" initials="authorId_1512475837" lastIdx="0" clrIdx="412"/>
  <p:cmAuthor id="414" name="kingsoft" initials="k" lastIdx="0" clrIdx="413"/>
  <p:cmAuthor id="415" name="Andres Caldera" initials="A" lastIdx="0" clrIdx="414"/>
  <p:cmAuthor id="416" name="张佚名" initials="张" lastIdx="0" clrIdx="41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8FC3FF"/>
    <a:srgbClr val="2069E0"/>
    <a:srgbClr val="40B58B"/>
    <a:srgbClr val="802EEF"/>
    <a:srgbClr val="015ED8"/>
    <a:srgbClr val="4463F2"/>
    <a:srgbClr val="695C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5" Type="http://schemas.openxmlformats.org/officeDocument/2006/relationships/tags" Target="tags/tag79.xml"/><Relationship Id="rId54" Type="http://schemas.openxmlformats.org/officeDocument/2006/relationships/commentAuthors" Target="commentAuthors.xml"/><Relationship Id="rId53" Type="http://schemas.openxmlformats.org/officeDocument/2006/relationships/tableStyles" Target="tableStyles.xml"/><Relationship Id="rId52" Type="http://schemas.openxmlformats.org/officeDocument/2006/relationships/viewProps" Target="viewProps.xml"/><Relationship Id="rId51" Type="http://schemas.openxmlformats.org/officeDocument/2006/relationships/presProps" Target="presProps.xml"/><Relationship Id="rId50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E259BE-FD81-44F8-8AD8-696122467FE8}" type="doc">
      <dgm:prSet loTypeId="list" loCatId="list" qsTypeId="urn:microsoft.com/office/officeart/2005/8/quickstyle/simple1" qsCatId="simple" csTypeId="urn:microsoft.com/office/officeart/2005/8/colors/accent1_2" csCatId="accent1" phldr="1"/>
      <dgm:spPr/>
      <dgm:t>
        <a:bodyPr/>
        <a:p>
          <a:endParaRPr lang="zh-CN" altLang="en-US"/>
        </a:p>
      </dgm:t>
    </dgm:pt>
    <dgm:pt modelId="{D49F27BA-C7D4-47F5-A566-6558CB160CCE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保护</a:t>
          </a:r>
          <a:r>
            <a:rPr lang="zh-CN" altLang="en-US"/>
            <a:t>数据</a:t>
          </a:r>
          <a:r>
            <a:rPr lang="zh-CN" altLang="en-US"/>
            <a:t>安全</a:t>
          </a:r>
          <a:r>
            <a:rPr lang="zh-CN" altLang="en-US"/>
            <a:t/>
          </a:r>
          <a:endParaRPr lang="zh-CN" altLang="en-US"/>
        </a:p>
      </dgm:t>
    </dgm:pt>
    <dgm:pt modelId="{DFF52EEB-FE15-4438-9ABF-8177F955BE98}" cxnId="{DDEA564F-CF98-475E-9D3B-F9F646D8E129}" type="parTrans">
      <dgm:prSet/>
      <dgm:spPr/>
      <dgm:t>
        <a:bodyPr/>
        <a:p>
          <a:endParaRPr lang="zh-CN" altLang="en-US"/>
        </a:p>
      </dgm:t>
    </dgm:pt>
    <dgm:pt modelId="{6C7F23EE-527F-445D-A03B-C095553F5BFB}" cxnId="{DDEA564F-CF98-475E-9D3B-F9F646D8E129}" type="sibTrans">
      <dgm:prSet/>
      <dgm:spPr/>
      <dgm:t>
        <a:bodyPr/>
        <a:p>
          <a:endParaRPr lang="zh-CN" altLang="en-US"/>
        </a:p>
      </dgm:t>
    </dgm:pt>
    <dgm:pt modelId="{1A95FDA0-3844-435D-9E9C-86ADA9E455A3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4800"/>
            <a:t>无</a:t>
          </a:r>
          <a:r>
            <a:rPr lang="zh-CN" altLang="en-US" sz="4800"/>
            <a:t>恶意软件捆绑，</a:t>
          </a:r>
          <a:r>
            <a:rPr lang="zh-CN" altLang="en-US" sz="4800"/>
            <a:t>防范</a:t>
          </a:r>
          <a:r>
            <a:rPr lang="zh-CN" altLang="en-US" sz="4800"/>
            <a:t>漏洞</a:t>
          </a:r>
          <a:r>
            <a:rPr lang="zh-CN" altLang="en-US" sz="4800"/>
            <a:t>攻击</a:t>
          </a:r>
          <a:r>
            <a:rPr lang="zh-CN" altLang="en-US" sz="4800"/>
            <a:t/>
          </a:r>
          <a:endParaRPr lang="zh-CN" altLang="en-US" sz="4800"/>
        </a:p>
      </dgm:t>
    </dgm:pt>
    <dgm:pt modelId="{087CCA06-0DDB-4D11-83D1-BCE3FCB04E7F}" cxnId="{A744DE5F-B745-40BC-BBD9-687C70C6430D}" type="parTrans">
      <dgm:prSet/>
      <dgm:spPr/>
      <dgm:t>
        <a:bodyPr/>
        <a:p>
          <a:endParaRPr lang="zh-CN" altLang="en-US"/>
        </a:p>
      </dgm:t>
    </dgm:pt>
    <dgm:pt modelId="{8D56E4F9-6742-478E-A47A-C0FA477F77A1}" cxnId="{A744DE5F-B745-40BC-BBD9-687C70C6430D}" type="sibTrans">
      <dgm:prSet/>
      <dgm:spPr/>
      <dgm:t>
        <a:bodyPr/>
        <a:p>
          <a:endParaRPr lang="zh-CN" altLang="en-US"/>
        </a:p>
      </dgm:t>
    </dgm:pt>
    <dgm:pt modelId="{8FB0CE8F-54BF-4526-96F8-FBE8A70D740C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4800"/>
            <a:t>保障</a:t>
          </a:r>
          <a:r>
            <a:rPr lang="zh-CN" altLang="en-US" sz="4800"/>
            <a:t>安全更新</a:t>
          </a:r>
          <a:r>
            <a:rPr lang="zh-CN" altLang="en-US" sz="4800"/>
            <a:t/>
          </a:r>
          <a:endParaRPr lang="zh-CN" altLang="en-US" sz="4800"/>
        </a:p>
      </dgm:t>
    </dgm:pt>
    <dgm:pt modelId="{C628E519-D259-4C6A-A9C9-6EE3682DDE94}" cxnId="{59326527-9D45-4DE9-914C-246D824FC260}" type="parTrans">
      <dgm:prSet/>
      <dgm:spPr/>
    </dgm:pt>
    <dgm:pt modelId="{7C7FBA60-4E7D-4C04-A8A4-E92EC6B2AD9B}" cxnId="{59326527-9D45-4DE9-914C-246D824FC260}" type="sibTrans">
      <dgm:prSet/>
      <dgm:spPr/>
    </dgm:pt>
    <dgm:pt modelId="{835C1EA1-9CAF-45B6-B082-B8FB65F52EFD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4800"/>
            <a:t>稳定</a:t>
          </a:r>
          <a:r>
            <a:rPr lang="zh-CN" altLang="en-US" sz="4800"/>
            <a:t>应用，</a:t>
          </a:r>
          <a:r>
            <a:rPr lang="zh-CN" altLang="en-US" sz="4800"/>
            <a:t>低</a:t>
          </a:r>
          <a:r>
            <a:rPr lang="zh-CN" altLang="en-US" sz="4800"/>
            <a:t>数据</a:t>
          </a:r>
          <a:r>
            <a:rPr lang="zh-CN" altLang="en-US" sz="4800"/>
            <a:t>丢失</a:t>
          </a:r>
          <a:r>
            <a:rPr lang="zh-CN" altLang="en-US" sz="4800"/>
            <a:t>风险</a:t>
          </a:r>
          <a:r>
            <a:rPr lang="zh-CN" altLang="en-US" sz="4800"/>
            <a:t/>
          </a:r>
          <a:endParaRPr lang="zh-CN" altLang="en-US" sz="4800"/>
        </a:p>
      </dgm:t>
    </dgm:pt>
    <dgm:pt modelId="{14D7F27C-65C3-4401-A48A-0D03E9BF20A7}" cxnId="{D4AA0B8F-A403-4ED3-A4CC-F0055D931A04}" type="parTrans">
      <dgm:prSet/>
      <dgm:spPr/>
    </dgm:pt>
    <dgm:pt modelId="{CC6CB4D2-483E-4B21-BE0E-320A0BFA52D1}" cxnId="{D4AA0B8F-A403-4ED3-A4CC-F0055D931A04}" type="sibTrans">
      <dgm:prSet/>
      <dgm:spPr/>
    </dgm:pt>
    <dgm:pt modelId="{A8D79439-D5EC-4A2C-8886-3366D5388AE4}">
      <dgm:prSet phldrT="[文本]"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避免法律</a:t>
          </a:r>
          <a:r>
            <a:rPr lang="zh-CN" altLang="en-US"/>
            <a:t>风险</a:t>
          </a:r>
          <a:r>
            <a:rPr lang="zh-CN" altLang="en-US"/>
            <a:t/>
          </a:r>
          <a:endParaRPr lang="zh-CN" altLang="en-US"/>
        </a:p>
      </dgm:t>
    </dgm:pt>
    <dgm:pt modelId="{76D1CF85-CE3E-482B-BBDE-33CB26C491B3}" cxnId="{57CDD5E0-E14E-4A8D-96B5-C6234C1C28AC}" type="parTrans">
      <dgm:prSet/>
      <dgm:spPr/>
      <dgm:t>
        <a:bodyPr/>
        <a:p>
          <a:endParaRPr lang="zh-CN" altLang="en-US"/>
        </a:p>
      </dgm:t>
    </dgm:pt>
    <dgm:pt modelId="{894E5B85-0B0F-4179-80FC-578AC7607573}" cxnId="{57CDD5E0-E14E-4A8D-96B5-C6234C1C28AC}" type="sibTrans">
      <dgm:prSet/>
      <dgm:spPr/>
      <dgm:t>
        <a:bodyPr/>
        <a:p>
          <a:endParaRPr lang="zh-CN" altLang="en-US"/>
        </a:p>
      </dgm:t>
    </dgm:pt>
    <dgm:pt modelId="{3551B63F-97E5-4C25-8E48-EA3324E4693A}">
      <dgm:prSet phldrT="[文本]"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4800"/>
            <a:t>落实国家要求</a:t>
          </a:r>
          <a:endParaRPr lang="zh-CN" altLang="en-US" sz="4800"/>
        </a:p>
      </dgm:t>
    </dgm:pt>
    <dgm:pt modelId="{D45CBEB4-CA5A-42B2-A8B1-A227C3D51854}" cxnId="{28D31C91-9A00-416A-979D-D68DA7525063}" type="parTrans">
      <dgm:prSet/>
      <dgm:spPr/>
      <dgm:t>
        <a:bodyPr/>
        <a:p>
          <a:endParaRPr lang="zh-CN" altLang="en-US"/>
        </a:p>
      </dgm:t>
    </dgm:pt>
    <dgm:pt modelId="{2A745622-EF74-41CE-8640-57C9EC089F05}" cxnId="{28D31C91-9A00-416A-979D-D68DA7525063}" type="sibTrans">
      <dgm:prSet/>
      <dgm:spPr/>
      <dgm:t>
        <a:bodyPr/>
        <a:p>
          <a:endParaRPr lang="zh-CN" altLang="en-US"/>
        </a:p>
      </dgm:t>
    </dgm:pt>
    <dgm:pt modelId="{BA991414-380D-432D-BA70-D69F109E1CBD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4800"/>
            <a:t>避免</a:t>
          </a:r>
          <a:r>
            <a:rPr lang="zh-CN" altLang="en-US" sz="4800"/>
            <a:t>法律诉讼</a:t>
          </a:r>
          <a:r>
            <a:rPr lang="zh-CN" altLang="en-US" sz="4800"/>
            <a:t>、</a:t>
          </a:r>
          <a:r>
            <a:rPr lang="zh-CN" altLang="en-US" sz="4800"/>
            <a:t>赔偿</a:t>
          </a:r>
          <a:r>
            <a:rPr lang="zh-CN" altLang="en-US" sz="4800"/>
            <a:t>风险</a:t>
          </a:r>
          <a:r>
            <a:rPr lang="zh-CN" altLang="en-US" sz="4800"/>
            <a:t/>
          </a:r>
          <a:endParaRPr lang="zh-CN" altLang="en-US" sz="4800"/>
        </a:p>
      </dgm:t>
    </dgm:pt>
    <dgm:pt modelId="{DAE23D90-ECC1-48A8-B631-05AC317B049B}" cxnId="{BB1DE209-A7BF-428B-A491-008101F674F1}" type="parTrans">
      <dgm:prSet/>
      <dgm:spPr/>
    </dgm:pt>
    <dgm:pt modelId="{F2183625-D6B4-476C-A4C7-8AE1F76522EE}" cxnId="{BB1DE209-A7BF-428B-A491-008101F674F1}" type="sibTrans">
      <dgm:prSet/>
      <dgm:spPr/>
    </dgm:pt>
    <dgm:pt modelId="{8AD617A2-981C-4CBC-B26A-C659E5018864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4800">
              <a:sym typeface="+mn-ea"/>
            </a:rPr>
            <a:t>保护</a:t>
          </a:r>
          <a:r>
            <a:rPr lang="zh-CN" altLang="en-US" sz="4800">
              <a:sym typeface="+mn-ea"/>
            </a:rPr>
            <a:t>单位</a:t>
          </a:r>
          <a:r>
            <a:rPr lang="zh-CN" altLang="en-US" sz="4800">
              <a:sym typeface="+mn-ea"/>
            </a:rPr>
            <a:t>商誉与品牌形象</a:t>
          </a:r>
          <a:r>
            <a:rPr lang="zh-CN" altLang="en-US" sz="4800">
              <a:sym typeface="+mn-ea"/>
            </a:rPr>
            <a:t/>
          </a:r>
          <a:endParaRPr lang="zh-CN" altLang="en-US" sz="4800">
            <a:sym typeface="+mn-ea"/>
          </a:endParaRPr>
        </a:p>
      </dgm:t>
    </dgm:pt>
    <dgm:pt modelId="{CCACFDCB-3F65-46EE-95DF-354367490A63}" cxnId="{7FEA141B-23F0-4994-AD97-69FE754A698F}" type="parTrans">
      <dgm:prSet/>
      <dgm:spPr/>
    </dgm:pt>
    <dgm:pt modelId="{71BDBD4D-D540-4213-A8EB-B766498ECFBB}" cxnId="{7FEA141B-23F0-4994-AD97-69FE754A698F}" type="sibTrans">
      <dgm:prSet/>
      <dgm:spPr/>
    </dgm:pt>
    <dgm:pt modelId="{0BEFEFCF-2E76-48E5-8574-E5B639C60A30}">
      <dgm:prSet phldr="0" custT="0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规范</a:t>
          </a:r>
          <a:r>
            <a:rPr lang="zh-CN" altLang="en-US"/>
            <a:t>服务</a:t>
          </a:r>
          <a:r>
            <a:rPr lang="zh-CN" altLang="en-US"/>
            <a:t>支持</a:t>
          </a:r>
          <a:r>
            <a:rPr lang="zh-CN" altLang="en-US"/>
            <a:t/>
          </a:r>
          <a:endParaRPr lang="zh-CN" altLang="en-US"/>
        </a:p>
      </dgm:t>
    </dgm:pt>
    <dgm:pt modelId="{F869947A-B5C9-4666-AE97-99ADBDA4DD51}" cxnId="{47D56ABA-FB63-4147-8D72-7C7200769A02}" type="parTrans">
      <dgm:prSet/>
      <dgm:spPr/>
    </dgm:pt>
    <dgm:pt modelId="{8EC86F8C-9589-4D8C-B949-9B6B8A4344AB}" cxnId="{47D56ABA-FB63-4147-8D72-7C7200769A02}" type="sibTrans">
      <dgm:prSet/>
      <dgm:spPr/>
    </dgm:pt>
    <dgm:pt modelId="{1D2F6DCB-8741-45AE-B609-E0C809B2E55A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sz="4800"/>
            <a:t>厂家</a:t>
          </a:r>
          <a:r>
            <a:rPr lang="zh-CN" sz="4800"/>
            <a:t>及</a:t>
          </a:r>
          <a:r>
            <a:rPr lang="zh-CN" sz="4800"/>
            <a:t>授权</a:t>
          </a:r>
          <a:r>
            <a:rPr lang="zh-CN" sz="4800"/>
            <a:t>服务商</a:t>
          </a:r>
          <a:r>
            <a:rPr lang="zh-CN" sz="4800"/>
            <a:t>服务</a:t>
          </a:r>
          <a:r>
            <a:rPr lang="zh-CN" sz="4800"/>
            <a:t>支持</a:t>
          </a:r>
          <a:r>
            <a:rPr lang="zh-CN" sz="4800"/>
            <a:t/>
          </a:r>
          <a:endParaRPr lang="zh-CN" sz="4800"/>
        </a:p>
      </dgm:t>
    </dgm:pt>
    <dgm:pt modelId="{CC693AF0-03AA-479F-898B-754C1074801A}" cxnId="{783A536A-12FB-4950-BEDF-90A5D77D26CC}" type="parTrans">
      <dgm:prSet/>
      <dgm:spPr/>
    </dgm:pt>
    <dgm:pt modelId="{50B715C2-43AD-4C6F-AA9A-5BAC9DF1FFD0}" cxnId="{783A536A-12FB-4950-BEDF-90A5D77D26CC}" type="sibTrans">
      <dgm:prSet/>
      <dgm:spPr/>
    </dgm:pt>
    <dgm:pt modelId="{0AA5022A-766B-4769-8D40-91E53FD19E97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4800"/>
            <a:t>功能</a:t>
          </a:r>
          <a:r>
            <a:rPr lang="zh-CN" altLang="en-US" sz="4800"/>
            <a:t>稳定，</a:t>
          </a:r>
          <a:r>
            <a:rPr lang="zh-CN" altLang="en-US" sz="4800"/>
            <a:t>功能</a:t>
          </a:r>
          <a:r>
            <a:rPr lang="zh-CN" altLang="en-US" sz="4800"/>
            <a:t>持续</a:t>
          </a:r>
          <a:r>
            <a:rPr lang="zh-CN" altLang="en-US" sz="4800"/>
            <a:t>升级</a:t>
          </a:r>
          <a:r>
            <a:rPr lang="zh-CN" altLang="en-US" sz="4800"/>
            <a:t/>
          </a:r>
          <a:endParaRPr lang="zh-CN" altLang="en-US" sz="4800"/>
        </a:p>
      </dgm:t>
    </dgm:pt>
    <dgm:pt modelId="{D160B317-F53A-41D8-B24E-753839A923AC}" cxnId="{6056CF67-CC29-46A4-A87F-63E3F97336E9}" type="parTrans">
      <dgm:prSet/>
      <dgm:spPr/>
    </dgm:pt>
    <dgm:pt modelId="{0F174CCC-AA52-434B-B81E-01AFCBBF024C}" cxnId="{6056CF67-CC29-46A4-A87F-63E3F97336E9}" type="sibTrans">
      <dgm:prSet/>
      <dgm:spPr/>
    </dgm:pt>
    <dgm:pt modelId="{3053C9A0-7779-4060-878C-7CC12836BEC7}">
      <dgm:prSet phldr="0" custT="1"/>
      <dgm:spPr/>
      <dgm:t>
        <a:bodyPr vert="horz" wrap="square"/>
        <a:p>
          <a:pPr>
            <a:lnSpc>
              <a:spcPct val="100000"/>
            </a:lnSpc>
            <a:spcBef>
              <a:spcPct val="0"/>
            </a:spcBef>
            <a:spcAft>
              <a:spcPct val="15000"/>
            </a:spcAft>
          </a:pPr>
          <a:r>
            <a:rPr lang="zh-CN" altLang="en-US" sz="4800"/>
            <a:t>借助</a:t>
          </a:r>
          <a:r>
            <a:rPr lang="zh-CN" altLang="en-US" sz="4800"/>
            <a:t>厂家</a:t>
          </a:r>
          <a:r>
            <a:rPr lang="zh-CN" altLang="en-US" sz="4800"/>
            <a:t>技术</a:t>
          </a:r>
          <a:r>
            <a:rPr lang="zh-CN" altLang="en-US" sz="4800"/>
            <a:t>平台</a:t>
          </a:r>
          <a:r>
            <a:rPr lang="zh-CN" altLang="en-US" sz="4800"/>
            <a:t>优势</a:t>
          </a:r>
          <a:r>
            <a:rPr lang="zh-CN" altLang="en-US" sz="4800"/>
            <a:t>持续</a:t>
          </a:r>
          <a:r>
            <a:rPr lang="zh-CN" altLang="en-US" sz="4800"/>
            <a:t>提升</a:t>
          </a:r>
          <a:r>
            <a:rPr lang="zh-CN" altLang="en-US" sz="4800"/>
            <a:t>办公</a:t>
          </a:r>
          <a:r>
            <a:rPr lang="zh-CN" altLang="en-US" sz="4800"/>
            <a:t>水平</a:t>
          </a:r>
          <a:r>
            <a:rPr lang="zh-CN" altLang="en-US" sz="4800"/>
            <a:t/>
          </a:r>
          <a:endParaRPr lang="zh-CN" altLang="en-US" sz="4800"/>
        </a:p>
      </dgm:t>
    </dgm:pt>
    <dgm:pt modelId="{590AA22A-0B71-4BFC-8E27-C80D7B33A558}" cxnId="{E3226E5B-F5A5-4F16-AD2B-2BD13EE23DB6}" type="parTrans">
      <dgm:prSet/>
      <dgm:spPr/>
    </dgm:pt>
    <dgm:pt modelId="{B2E56A70-6791-4A7E-BCA1-DCB875F6D669}" cxnId="{E3226E5B-F5A5-4F16-AD2B-2BD13EE23DB6}" type="sibTrans">
      <dgm:prSet/>
      <dgm:spPr/>
    </dgm:pt>
    <dgm:pt modelId="{7A9EC182-FA9B-48C5-BBDA-E6A07B3D4E44}" type="pres">
      <dgm:prSet presAssocID="{70E259BE-FD81-44F8-8AD8-696122467FE8}" presName="Name0" presStyleCnt="0">
        <dgm:presLayoutVars>
          <dgm:dir/>
          <dgm:animLvl val="lvl"/>
          <dgm:resizeHandles val="exact"/>
        </dgm:presLayoutVars>
      </dgm:prSet>
      <dgm:spPr/>
    </dgm:pt>
    <dgm:pt modelId="{5EA66D81-ECED-4CCC-B1C2-BAFF386AB4C3}" type="pres">
      <dgm:prSet presAssocID="{D49F27BA-C7D4-47F5-A566-6558CB160CCE}" presName="composite" presStyleCnt="0"/>
      <dgm:spPr/>
    </dgm:pt>
    <dgm:pt modelId="{496272B2-7E8E-408C-83B2-54996F9E4DF7}" type="pres">
      <dgm:prSet presAssocID="{D49F27BA-C7D4-47F5-A566-6558CB160CCE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274E63F2-DF42-459F-B6B2-BA841F1E54EC}" type="pres">
      <dgm:prSet presAssocID="{D49F27BA-C7D4-47F5-A566-6558CB160CCE}" presName="desTx" presStyleLbl="alignAccFollowNode1" presStyleIdx="0" presStyleCnt="3">
        <dgm:presLayoutVars>
          <dgm:bulletEnabled val="1"/>
        </dgm:presLayoutVars>
      </dgm:prSet>
      <dgm:spPr/>
    </dgm:pt>
    <dgm:pt modelId="{698B8D47-2F25-4AA5-BE41-111B0C5C7114}" type="pres">
      <dgm:prSet presAssocID="{6C7F23EE-527F-445D-A03B-C095553F5BFB}" presName="space" presStyleCnt="0"/>
      <dgm:spPr/>
    </dgm:pt>
    <dgm:pt modelId="{768B6EB5-A07F-46E5-82F6-6B9E846E19FA}" type="pres">
      <dgm:prSet presAssocID="{A8D79439-D5EC-4A2C-8886-3366D5388AE4}" presName="composite" presStyleCnt="0"/>
      <dgm:spPr/>
    </dgm:pt>
    <dgm:pt modelId="{35731042-89DD-454F-8111-90DB976236FC}" type="pres">
      <dgm:prSet presAssocID="{A8D79439-D5EC-4A2C-8886-3366D5388AE4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ADD59DFE-494B-4FE5-8FB5-2087F597500D}" type="pres">
      <dgm:prSet presAssocID="{A8D79439-D5EC-4A2C-8886-3366D5388AE4}" presName="desTx" presStyleLbl="alignAccFollowNode1" presStyleIdx="1" presStyleCnt="3">
        <dgm:presLayoutVars>
          <dgm:bulletEnabled val="1"/>
        </dgm:presLayoutVars>
      </dgm:prSet>
      <dgm:spPr/>
    </dgm:pt>
    <dgm:pt modelId="{C03FF405-C98B-441C-8F2E-F106113E7CA0}" type="pres">
      <dgm:prSet presAssocID="{894E5B85-0B0F-4179-80FC-578AC7607573}" presName="space" presStyleCnt="0"/>
      <dgm:spPr/>
    </dgm:pt>
    <dgm:pt modelId="{C78E76A1-49F1-4D5B-87CC-CA4D10C204DA}" type="pres">
      <dgm:prSet presAssocID="{0BEFEFCF-2E76-48E5-8574-E5B639C60A30}" presName="composite" presStyleCnt="0"/>
      <dgm:spPr/>
    </dgm:pt>
    <dgm:pt modelId="{EAB15A25-EF28-44DC-88FD-05429BAC3CCA}" type="pres">
      <dgm:prSet presAssocID="{0BEFEFCF-2E76-48E5-8574-E5B639C60A30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48A2477D-0CE5-4DE9-9567-FE92610817AE}" type="pres">
      <dgm:prSet presAssocID="{0BEFEFCF-2E76-48E5-8574-E5B639C60A30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DDEA564F-CF98-475E-9D3B-F9F646D8E129}" srcId="{70E259BE-FD81-44F8-8AD8-696122467FE8}" destId="{D49F27BA-C7D4-47F5-A566-6558CB160CCE}" srcOrd="0" destOrd="0" parTransId="{DFF52EEB-FE15-4438-9ABF-8177F955BE98}" sibTransId="{6C7F23EE-527F-445D-A03B-C095553F5BFB}"/>
    <dgm:cxn modelId="{A744DE5F-B745-40BC-BBD9-687C70C6430D}" srcId="{D49F27BA-C7D4-47F5-A566-6558CB160CCE}" destId="{1A95FDA0-3844-435D-9E9C-86ADA9E455A3}" srcOrd="0" destOrd="0" parTransId="{087CCA06-0DDB-4D11-83D1-BCE3FCB04E7F}" sibTransId="{8D56E4F9-6742-478E-A47A-C0FA477F77A1}"/>
    <dgm:cxn modelId="{59326527-9D45-4DE9-914C-246D824FC260}" srcId="{D49F27BA-C7D4-47F5-A566-6558CB160CCE}" destId="{8FB0CE8F-54BF-4526-96F8-FBE8A70D740C}" srcOrd="1" destOrd="0" parTransId="{C628E519-D259-4C6A-A9C9-6EE3682DDE94}" sibTransId="{7C7FBA60-4E7D-4C04-A8A4-E92EC6B2AD9B}"/>
    <dgm:cxn modelId="{D4AA0B8F-A403-4ED3-A4CC-F0055D931A04}" srcId="{D49F27BA-C7D4-47F5-A566-6558CB160CCE}" destId="{835C1EA1-9CAF-45B6-B082-B8FB65F52EFD}" srcOrd="2" destOrd="0" parTransId="{14D7F27C-65C3-4401-A48A-0D03E9BF20A7}" sibTransId="{CC6CB4D2-483E-4B21-BE0E-320A0BFA52D1}"/>
    <dgm:cxn modelId="{57CDD5E0-E14E-4A8D-96B5-C6234C1C28AC}" srcId="{70E259BE-FD81-44F8-8AD8-696122467FE8}" destId="{A8D79439-D5EC-4A2C-8886-3366D5388AE4}" srcOrd="1" destOrd="0" parTransId="{76D1CF85-CE3E-482B-BBDE-33CB26C491B3}" sibTransId="{894E5B85-0B0F-4179-80FC-578AC7607573}"/>
    <dgm:cxn modelId="{28D31C91-9A00-416A-979D-D68DA7525063}" srcId="{A8D79439-D5EC-4A2C-8886-3366D5388AE4}" destId="{3551B63F-97E5-4C25-8E48-EA3324E4693A}" srcOrd="0" destOrd="1" parTransId="{D45CBEB4-CA5A-42B2-A8B1-A227C3D51854}" sibTransId="{2A745622-EF74-41CE-8640-57C9EC089F05}"/>
    <dgm:cxn modelId="{BB1DE209-A7BF-428B-A491-008101F674F1}" srcId="{A8D79439-D5EC-4A2C-8886-3366D5388AE4}" destId="{BA991414-380D-432D-BA70-D69F109E1CBD}" srcOrd="1" destOrd="1" parTransId="{DAE23D90-ECC1-48A8-B631-05AC317B049B}" sibTransId="{F2183625-D6B4-476C-A4C7-8AE1F76522EE}"/>
    <dgm:cxn modelId="{7FEA141B-23F0-4994-AD97-69FE754A698F}" srcId="{A8D79439-D5EC-4A2C-8886-3366D5388AE4}" destId="{8AD617A2-981C-4CBC-B26A-C659E5018864}" srcOrd="2" destOrd="1" parTransId="{CCACFDCB-3F65-46EE-95DF-354367490A63}" sibTransId="{71BDBD4D-D540-4213-A8EB-B766498ECFBB}"/>
    <dgm:cxn modelId="{47D56ABA-FB63-4147-8D72-7C7200769A02}" srcId="{70E259BE-FD81-44F8-8AD8-696122467FE8}" destId="{0BEFEFCF-2E76-48E5-8574-E5B639C60A30}" srcOrd="2" destOrd="0" parTransId="{F869947A-B5C9-4666-AE97-99ADBDA4DD51}" sibTransId="{8EC86F8C-9589-4D8C-B949-9B6B8A4344AB}"/>
    <dgm:cxn modelId="{783A536A-12FB-4950-BEDF-90A5D77D26CC}" srcId="{0BEFEFCF-2E76-48E5-8574-E5B639C60A30}" destId="{1D2F6DCB-8741-45AE-B609-E0C809B2E55A}" srcOrd="0" destOrd="2" parTransId="{CC693AF0-03AA-479F-898B-754C1074801A}" sibTransId="{50B715C2-43AD-4C6F-AA9A-5BAC9DF1FFD0}"/>
    <dgm:cxn modelId="{6056CF67-CC29-46A4-A87F-63E3F97336E9}" srcId="{0BEFEFCF-2E76-48E5-8574-E5B639C60A30}" destId="{0AA5022A-766B-4769-8D40-91E53FD19E97}" srcOrd="1" destOrd="2" parTransId="{D160B317-F53A-41D8-B24E-753839A923AC}" sibTransId="{0F174CCC-AA52-434B-B81E-01AFCBBF024C}"/>
    <dgm:cxn modelId="{E3226E5B-F5A5-4F16-AD2B-2BD13EE23DB6}" srcId="{0BEFEFCF-2E76-48E5-8574-E5B639C60A30}" destId="{3053C9A0-7779-4060-878C-7CC12836BEC7}" srcOrd="2" destOrd="2" parTransId="{590AA22A-0B71-4BFC-8E27-C80D7B33A558}" sibTransId="{B2E56A70-6791-4A7E-BCA1-DCB875F6D669}"/>
    <dgm:cxn modelId="{4D5B1A0C-78AC-438D-906B-86FC6F440FB3}" type="presOf" srcId="{70E259BE-FD81-44F8-8AD8-696122467FE8}" destId="{7A9EC182-FA9B-48C5-BBDA-E6A07B3D4E44}" srcOrd="0" destOrd="0" presId="urn:microsoft.com/office/officeart/2005/8/layout/hList1"/>
    <dgm:cxn modelId="{3F31B130-61FF-44EA-9B4D-E3D35C91F72E}" type="presParOf" srcId="{7A9EC182-FA9B-48C5-BBDA-E6A07B3D4E44}" destId="{5EA66D81-ECED-4CCC-B1C2-BAFF386AB4C3}" srcOrd="0" destOrd="0" presId="urn:microsoft.com/office/officeart/2005/8/layout/hList1"/>
    <dgm:cxn modelId="{D0842DA8-63C9-4DF7-96EF-4880E16FF904}" type="presParOf" srcId="{5EA66D81-ECED-4CCC-B1C2-BAFF386AB4C3}" destId="{496272B2-7E8E-408C-83B2-54996F9E4DF7}" srcOrd="0" destOrd="0" presId="urn:microsoft.com/office/officeart/2005/8/layout/hList1"/>
    <dgm:cxn modelId="{6655B24A-BAB0-4AE5-8515-9E1C53C8396B}" type="presOf" srcId="{D49F27BA-C7D4-47F5-A566-6558CB160CCE}" destId="{496272B2-7E8E-408C-83B2-54996F9E4DF7}" srcOrd="0" destOrd="0" presId="urn:microsoft.com/office/officeart/2005/8/layout/hList1"/>
    <dgm:cxn modelId="{BFE4C4C1-4972-49CC-9AF5-8DF871562BC6}" type="presParOf" srcId="{5EA66D81-ECED-4CCC-B1C2-BAFF386AB4C3}" destId="{274E63F2-DF42-459F-B6B2-BA841F1E54EC}" srcOrd="1" destOrd="0" presId="urn:microsoft.com/office/officeart/2005/8/layout/hList1"/>
    <dgm:cxn modelId="{430A3054-BFD4-4571-965F-AA6CAA8E5BA7}" type="presOf" srcId="{1A95FDA0-3844-435D-9E9C-86ADA9E455A3}" destId="{274E63F2-DF42-459F-B6B2-BA841F1E54EC}" srcOrd="0" destOrd="0" presId="urn:microsoft.com/office/officeart/2005/8/layout/hList1"/>
    <dgm:cxn modelId="{8A9E4347-0206-4CCC-ADAA-BB666ED91CB8}" type="presOf" srcId="{8FB0CE8F-54BF-4526-96F8-FBE8A70D740C}" destId="{274E63F2-DF42-459F-B6B2-BA841F1E54EC}" srcOrd="0" destOrd="1" presId="urn:microsoft.com/office/officeart/2005/8/layout/hList1"/>
    <dgm:cxn modelId="{F0022D5C-1D32-4709-BEF3-DE774AB0BFCA}" type="presOf" srcId="{835C1EA1-9CAF-45B6-B082-B8FB65F52EFD}" destId="{274E63F2-DF42-459F-B6B2-BA841F1E54EC}" srcOrd="0" destOrd="2" presId="urn:microsoft.com/office/officeart/2005/8/layout/hList1"/>
    <dgm:cxn modelId="{42541D4B-2D04-49BB-82A0-941924F157DC}" type="presParOf" srcId="{7A9EC182-FA9B-48C5-BBDA-E6A07B3D4E44}" destId="{698B8D47-2F25-4AA5-BE41-111B0C5C7114}" srcOrd="1" destOrd="0" presId="urn:microsoft.com/office/officeart/2005/8/layout/hList1"/>
    <dgm:cxn modelId="{BEAFD37B-4CE2-42FE-968F-B0E45AF734F3}" type="presParOf" srcId="{7A9EC182-FA9B-48C5-BBDA-E6A07B3D4E44}" destId="{768B6EB5-A07F-46E5-82F6-6B9E846E19FA}" srcOrd="2" destOrd="0" presId="urn:microsoft.com/office/officeart/2005/8/layout/hList1"/>
    <dgm:cxn modelId="{48668040-C3E3-4B6F-94DC-2727F0A218B9}" type="presParOf" srcId="{768B6EB5-A07F-46E5-82F6-6B9E846E19FA}" destId="{35731042-89DD-454F-8111-90DB976236FC}" srcOrd="0" destOrd="2" presId="urn:microsoft.com/office/officeart/2005/8/layout/hList1"/>
    <dgm:cxn modelId="{44C7E721-B8E0-4076-AC9D-0C6045C3A752}" type="presOf" srcId="{A8D79439-D5EC-4A2C-8886-3366D5388AE4}" destId="{35731042-89DD-454F-8111-90DB976236FC}" srcOrd="0" destOrd="0" presId="urn:microsoft.com/office/officeart/2005/8/layout/hList1"/>
    <dgm:cxn modelId="{5AB47D58-93D0-40E5-8CEF-9555D1AC1E53}" type="presParOf" srcId="{768B6EB5-A07F-46E5-82F6-6B9E846E19FA}" destId="{ADD59DFE-494B-4FE5-8FB5-2087F597500D}" srcOrd="1" destOrd="2" presId="urn:microsoft.com/office/officeart/2005/8/layout/hList1"/>
    <dgm:cxn modelId="{A27E38D0-D04B-4FB6-9ABD-F976F071F017}" type="presOf" srcId="{3551B63F-97E5-4C25-8E48-EA3324E4693A}" destId="{ADD59DFE-494B-4FE5-8FB5-2087F597500D}" srcOrd="0" destOrd="0" presId="urn:microsoft.com/office/officeart/2005/8/layout/hList1"/>
    <dgm:cxn modelId="{AB924CD1-0107-47E8-98AA-C47B29DF14F5}" type="presOf" srcId="{BA991414-380D-432D-BA70-D69F109E1CBD}" destId="{ADD59DFE-494B-4FE5-8FB5-2087F597500D}" srcOrd="0" destOrd="1" presId="urn:microsoft.com/office/officeart/2005/8/layout/hList1"/>
    <dgm:cxn modelId="{A21550A0-7DA0-4866-84A1-8D1F33C3B100}" type="presOf" srcId="{8AD617A2-981C-4CBC-B26A-C659E5018864}" destId="{ADD59DFE-494B-4FE5-8FB5-2087F597500D}" srcOrd="0" destOrd="2" presId="urn:microsoft.com/office/officeart/2005/8/layout/hList1"/>
    <dgm:cxn modelId="{4ADC2856-3136-4ADE-8718-2232BD08AC4C}" type="presParOf" srcId="{7A9EC182-FA9B-48C5-BBDA-E6A07B3D4E44}" destId="{C03FF405-C98B-441C-8F2E-F106113E7CA0}" srcOrd="3" destOrd="0" presId="urn:microsoft.com/office/officeart/2005/8/layout/hList1"/>
    <dgm:cxn modelId="{06039675-4674-42F9-BB49-40E89207B4EA}" type="presParOf" srcId="{7A9EC182-FA9B-48C5-BBDA-E6A07B3D4E44}" destId="{C78E76A1-49F1-4D5B-87CC-CA4D10C204DA}" srcOrd="4" destOrd="0" presId="urn:microsoft.com/office/officeart/2005/8/layout/hList1"/>
    <dgm:cxn modelId="{6C3535FB-8985-48DF-8942-944FAB33F5B4}" type="presParOf" srcId="{C78E76A1-49F1-4D5B-87CC-CA4D10C204DA}" destId="{EAB15A25-EF28-44DC-88FD-05429BAC3CCA}" srcOrd="0" destOrd="4" presId="urn:microsoft.com/office/officeart/2005/8/layout/hList1"/>
    <dgm:cxn modelId="{B7CAFAF0-1546-41FB-9E96-4130A07F0278}" type="presOf" srcId="{0BEFEFCF-2E76-48E5-8574-E5B639C60A30}" destId="{EAB15A25-EF28-44DC-88FD-05429BAC3CCA}" srcOrd="0" destOrd="0" presId="urn:microsoft.com/office/officeart/2005/8/layout/hList1"/>
    <dgm:cxn modelId="{9C06CA2E-1FA7-403B-8289-260ED748BBAB}" type="presParOf" srcId="{C78E76A1-49F1-4D5B-87CC-CA4D10C204DA}" destId="{48A2477D-0CE5-4DE9-9567-FE92610817AE}" srcOrd="1" destOrd="4" presId="urn:microsoft.com/office/officeart/2005/8/layout/hList1"/>
    <dgm:cxn modelId="{13286494-38BE-47A8-99BE-30092CEE3006}" type="presOf" srcId="{1D2F6DCB-8741-45AE-B609-E0C809B2E55A}" destId="{48A2477D-0CE5-4DE9-9567-FE92610817AE}" srcOrd="0" destOrd="0" presId="urn:microsoft.com/office/officeart/2005/8/layout/hList1"/>
    <dgm:cxn modelId="{38D1D894-EE9A-4608-A948-34660AE01E45}" type="presOf" srcId="{0AA5022A-766B-4769-8D40-91E53FD19E97}" destId="{48A2477D-0CE5-4DE9-9567-FE92610817AE}" srcOrd="0" destOrd="1" presId="urn:microsoft.com/office/officeart/2005/8/layout/hList1"/>
    <dgm:cxn modelId="{328DE43B-C2A1-47CE-9348-ED416C047612}" type="presOf" srcId="{3053C9A0-7779-4060-878C-7CC12836BEC7}" destId="{48A2477D-0CE5-4DE9-9567-FE92610817AE}" srcOrd="0" destOrd="2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8833465" cy="9102090"/>
        <a:chOff x="0" y="0"/>
        <a:chExt cx="18833465" cy="9102090"/>
      </a:xfrm>
    </dsp:grpSpPr>
    <dsp:sp modelId="{496272B2-7E8E-408C-83B2-54996F9E4DF7}">
      <dsp:nvSpPr>
        <dsp:cNvPr id="3" name="矩形 2"/>
        <dsp:cNvSpPr/>
      </dsp:nvSpPr>
      <dsp:spPr bwMode="white">
        <a:xfrm>
          <a:off x="0" y="587908"/>
          <a:ext cx="5741910" cy="1814400"/>
        </a:xfrm>
        <a:prstGeom prst="rect">
          <a:avLst/>
        </a:prstGeom>
      </dsp:spPr>
      <dsp:style>
        <a:lnRef idx="2">
          <a:schemeClr val="accent1">
            <a:alpha val="90000"/>
            <a:hueOff val="0"/>
            <a:satOff val="0"/>
            <a:lumOff val="0"/>
            <a:alpha val="90196"/>
          </a:schemeClr>
        </a:lnRef>
        <a:fillRef idx="1">
          <a:schemeClr val="accent1">
            <a:alpha val="90000"/>
            <a:hueOff val="0"/>
            <a:satOff val="0"/>
            <a:lumOff val="0"/>
            <a:alpha val="90196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448056" tIns="256032" rIns="448056" bIns="256032" anchor="ctr"/>
        <a:lstStyle>
          <a:lvl1pPr algn="ctr">
            <a:defRPr sz="6300"/>
          </a:lvl1pPr>
          <a:lvl2pPr marL="285750" indent="-285750" algn="ctr">
            <a:defRPr sz="4900"/>
          </a:lvl2pPr>
          <a:lvl3pPr marL="571500" indent="-285750" algn="ctr">
            <a:defRPr sz="4900"/>
          </a:lvl3pPr>
          <a:lvl4pPr marL="857250" indent="-285750" algn="ctr">
            <a:defRPr sz="4900"/>
          </a:lvl4pPr>
          <a:lvl5pPr marL="1143000" indent="-285750" algn="ctr">
            <a:defRPr sz="4900"/>
          </a:lvl5pPr>
          <a:lvl6pPr marL="1428750" indent="-285750" algn="ctr">
            <a:defRPr sz="4900"/>
          </a:lvl6pPr>
          <a:lvl7pPr marL="1714500" indent="-285750" algn="ctr">
            <a:defRPr sz="4900"/>
          </a:lvl7pPr>
          <a:lvl8pPr marL="2000250" indent="-285750" algn="ctr">
            <a:defRPr sz="4900"/>
          </a:lvl8pPr>
          <a:lvl9pPr marL="2286000" indent="-285750" algn="ctr">
            <a:defRPr sz="4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保护</a:t>
          </a:r>
          <a:r>
            <a:rPr lang="zh-CN" altLang="en-US"/>
            <a:t>数据</a:t>
          </a:r>
          <a:r>
            <a:rPr lang="zh-CN" altLang="en-US"/>
            <a:t>安全</a:t>
          </a:r>
          <a:endParaRPr lang="zh-CN" altLang="en-US"/>
        </a:p>
      </dsp:txBody>
      <dsp:txXfrm>
        <a:off x="0" y="587908"/>
        <a:ext cx="5741910" cy="1814400"/>
      </dsp:txXfrm>
    </dsp:sp>
    <dsp:sp modelId="{274E63F2-DF42-459F-B6B2-BA841F1E54EC}">
      <dsp:nvSpPr>
        <dsp:cNvPr id="4" name="矩形 3"/>
        <dsp:cNvSpPr/>
      </dsp:nvSpPr>
      <dsp:spPr bwMode="white">
        <a:xfrm>
          <a:off x="0" y="2402308"/>
          <a:ext cx="5741910" cy="6111875"/>
        </a:xfrm>
        <a:prstGeom prst="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256032" tIns="256032" rIns="341376" bIns="384048" anchor="t"/>
        <a:lstStyle>
          <a:lvl1pPr algn="l">
            <a:defRPr sz="6300"/>
          </a:lvl1pPr>
          <a:lvl2pPr marL="285750" indent="-285750" algn="l">
            <a:defRPr sz="6300"/>
          </a:lvl2pPr>
          <a:lvl3pPr marL="571500" indent="-285750" algn="l">
            <a:defRPr sz="6300"/>
          </a:lvl3pPr>
          <a:lvl4pPr marL="857250" indent="-285750" algn="l">
            <a:defRPr sz="6300"/>
          </a:lvl4pPr>
          <a:lvl5pPr marL="1143000" indent="-285750" algn="l">
            <a:defRPr sz="6300"/>
          </a:lvl5pPr>
          <a:lvl6pPr marL="1428750" indent="-285750" algn="l">
            <a:defRPr sz="6300"/>
          </a:lvl6pPr>
          <a:lvl7pPr marL="1714500" indent="-285750" algn="l">
            <a:defRPr sz="6300"/>
          </a:lvl7pPr>
          <a:lvl8pPr marL="2000250" indent="-285750" algn="l">
            <a:defRPr sz="6300"/>
          </a:lvl8pPr>
          <a:lvl9pPr marL="2286000" indent="-285750" algn="l">
            <a:defRPr sz="63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4800">
              <a:solidFill>
                <a:schemeClr val="dk1"/>
              </a:solidFill>
            </a:rPr>
            <a:t>无</a:t>
          </a:r>
          <a:r>
            <a:rPr lang="zh-CN" altLang="en-US" sz="4800">
              <a:solidFill>
                <a:schemeClr val="dk1"/>
              </a:solidFill>
            </a:rPr>
            <a:t>恶意软件捆绑，</a:t>
          </a:r>
          <a:r>
            <a:rPr lang="zh-CN" altLang="en-US" sz="4800">
              <a:solidFill>
                <a:schemeClr val="dk1"/>
              </a:solidFill>
            </a:rPr>
            <a:t>防范</a:t>
          </a:r>
          <a:r>
            <a:rPr lang="zh-CN" altLang="en-US" sz="4800">
              <a:solidFill>
                <a:schemeClr val="dk1"/>
              </a:solidFill>
            </a:rPr>
            <a:t>漏洞</a:t>
          </a:r>
          <a:r>
            <a:rPr lang="zh-CN" altLang="en-US" sz="4800">
              <a:solidFill>
                <a:schemeClr val="dk1"/>
              </a:solidFill>
            </a:rPr>
            <a:t>攻击</a:t>
          </a:r>
          <a:endParaRPr lang="zh-CN" altLang="en-US" sz="4800">
            <a:solidFill>
              <a:schemeClr val="dk1"/>
            </a:solidFill>
          </a:endParaRPr>
        </a:p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4800">
              <a:solidFill>
                <a:schemeClr val="dk1"/>
              </a:solidFill>
            </a:rPr>
            <a:t>保障</a:t>
          </a:r>
          <a:r>
            <a:rPr lang="zh-CN" altLang="en-US" sz="4800">
              <a:solidFill>
                <a:schemeClr val="dk1"/>
              </a:solidFill>
            </a:rPr>
            <a:t>安全更新</a:t>
          </a:r>
          <a:endParaRPr lang="zh-CN" altLang="en-US" sz="4800">
            <a:solidFill>
              <a:schemeClr val="dk1"/>
            </a:solidFill>
          </a:endParaRPr>
        </a:p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4800">
              <a:solidFill>
                <a:schemeClr val="dk1"/>
              </a:solidFill>
            </a:rPr>
            <a:t>稳定</a:t>
          </a:r>
          <a:r>
            <a:rPr lang="zh-CN" altLang="en-US" sz="4800">
              <a:solidFill>
                <a:schemeClr val="dk1"/>
              </a:solidFill>
            </a:rPr>
            <a:t>应用，</a:t>
          </a:r>
          <a:r>
            <a:rPr lang="zh-CN" altLang="en-US" sz="4800">
              <a:solidFill>
                <a:schemeClr val="dk1"/>
              </a:solidFill>
            </a:rPr>
            <a:t>低</a:t>
          </a:r>
          <a:r>
            <a:rPr lang="zh-CN" altLang="en-US" sz="4800">
              <a:solidFill>
                <a:schemeClr val="dk1"/>
              </a:solidFill>
            </a:rPr>
            <a:t>数据</a:t>
          </a:r>
          <a:r>
            <a:rPr lang="zh-CN" altLang="en-US" sz="4800">
              <a:solidFill>
                <a:schemeClr val="dk1"/>
              </a:solidFill>
            </a:rPr>
            <a:t>丢失</a:t>
          </a:r>
          <a:r>
            <a:rPr lang="zh-CN" altLang="en-US" sz="4800">
              <a:solidFill>
                <a:schemeClr val="dk1"/>
              </a:solidFill>
            </a:rPr>
            <a:t>风险</a:t>
          </a:r>
          <a:endParaRPr lang="zh-CN" altLang="en-US" sz="4800">
            <a:solidFill>
              <a:schemeClr val="dk1"/>
            </a:solidFill>
          </a:endParaRPr>
        </a:p>
      </dsp:txBody>
      <dsp:txXfrm>
        <a:off x="0" y="2402308"/>
        <a:ext cx="5741910" cy="6111875"/>
      </dsp:txXfrm>
    </dsp:sp>
    <dsp:sp modelId="{35731042-89DD-454F-8111-90DB976236FC}">
      <dsp:nvSpPr>
        <dsp:cNvPr id="5" name="矩形 4"/>
        <dsp:cNvSpPr/>
      </dsp:nvSpPr>
      <dsp:spPr bwMode="white">
        <a:xfrm>
          <a:off x="6545777" y="587908"/>
          <a:ext cx="5741910" cy="1814400"/>
        </a:xfrm>
        <a:prstGeom prst="rect">
          <a:avLst/>
        </a:prstGeom>
      </dsp:spPr>
      <dsp:style>
        <a:lnRef idx="2">
          <a:schemeClr val="accent1">
            <a:alpha val="90000"/>
            <a:hueOff val="0"/>
            <a:satOff val="0"/>
            <a:lumOff val="0"/>
            <a:alpha val="70196"/>
          </a:schemeClr>
        </a:lnRef>
        <a:fillRef idx="1">
          <a:schemeClr val="accent1">
            <a:alpha val="90000"/>
            <a:hueOff val="0"/>
            <a:satOff val="0"/>
            <a:lumOff val="0"/>
            <a:alpha val="70196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448056" tIns="256032" rIns="448056" bIns="256032" anchor="ctr"/>
        <a:lstStyle>
          <a:lvl1pPr algn="ctr">
            <a:defRPr sz="6300"/>
          </a:lvl1pPr>
          <a:lvl2pPr marL="285750" indent="-285750" algn="ctr">
            <a:defRPr sz="4900"/>
          </a:lvl2pPr>
          <a:lvl3pPr marL="571500" indent="-285750" algn="ctr">
            <a:defRPr sz="4900"/>
          </a:lvl3pPr>
          <a:lvl4pPr marL="857250" indent="-285750" algn="ctr">
            <a:defRPr sz="4900"/>
          </a:lvl4pPr>
          <a:lvl5pPr marL="1143000" indent="-285750" algn="ctr">
            <a:defRPr sz="4900"/>
          </a:lvl5pPr>
          <a:lvl6pPr marL="1428750" indent="-285750" algn="ctr">
            <a:defRPr sz="4900"/>
          </a:lvl6pPr>
          <a:lvl7pPr marL="1714500" indent="-285750" algn="ctr">
            <a:defRPr sz="4900"/>
          </a:lvl7pPr>
          <a:lvl8pPr marL="2000250" indent="-285750" algn="ctr">
            <a:defRPr sz="4900"/>
          </a:lvl8pPr>
          <a:lvl9pPr marL="2286000" indent="-285750" algn="ctr">
            <a:defRPr sz="4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避免法律</a:t>
          </a:r>
          <a:r>
            <a:rPr lang="zh-CN" altLang="en-US"/>
            <a:t>风险</a:t>
          </a:r>
          <a:endParaRPr lang="zh-CN" altLang="en-US"/>
        </a:p>
      </dsp:txBody>
      <dsp:txXfrm>
        <a:off x="6545777" y="587908"/>
        <a:ext cx="5741910" cy="1814400"/>
      </dsp:txXfrm>
    </dsp:sp>
    <dsp:sp modelId="{ADD59DFE-494B-4FE5-8FB5-2087F597500D}">
      <dsp:nvSpPr>
        <dsp:cNvPr id="6" name="矩形 5"/>
        <dsp:cNvSpPr/>
      </dsp:nvSpPr>
      <dsp:spPr bwMode="white">
        <a:xfrm>
          <a:off x="6545777" y="2402308"/>
          <a:ext cx="5741910" cy="6111875"/>
        </a:xfrm>
        <a:prstGeom prst="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256032" tIns="256032" rIns="341376" bIns="384048" anchor="t"/>
        <a:lstStyle>
          <a:lvl1pPr algn="l">
            <a:defRPr sz="6300"/>
          </a:lvl1pPr>
          <a:lvl2pPr marL="285750" indent="-285750" algn="l">
            <a:defRPr sz="6300"/>
          </a:lvl2pPr>
          <a:lvl3pPr marL="571500" indent="-285750" algn="l">
            <a:defRPr sz="6300"/>
          </a:lvl3pPr>
          <a:lvl4pPr marL="857250" indent="-285750" algn="l">
            <a:defRPr sz="6300"/>
          </a:lvl4pPr>
          <a:lvl5pPr marL="1143000" indent="-285750" algn="l">
            <a:defRPr sz="6300"/>
          </a:lvl5pPr>
          <a:lvl6pPr marL="1428750" indent="-285750" algn="l">
            <a:defRPr sz="6300"/>
          </a:lvl6pPr>
          <a:lvl7pPr marL="1714500" indent="-285750" algn="l">
            <a:defRPr sz="6300"/>
          </a:lvl7pPr>
          <a:lvl8pPr marL="2000250" indent="-285750" algn="l">
            <a:defRPr sz="6300"/>
          </a:lvl8pPr>
          <a:lvl9pPr marL="2286000" indent="-285750" algn="l">
            <a:defRPr sz="63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4800">
              <a:solidFill>
                <a:schemeClr val="dk1"/>
              </a:solidFill>
            </a:rPr>
            <a:t>落实国家要求</a:t>
          </a:r>
          <a:endParaRPr lang="zh-CN" altLang="en-US" sz="4800">
            <a:solidFill>
              <a:schemeClr val="dk1"/>
            </a:solidFill>
          </a:endParaRPr>
        </a:p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4800">
              <a:solidFill>
                <a:schemeClr val="dk1"/>
              </a:solidFill>
            </a:rPr>
            <a:t>避免</a:t>
          </a:r>
          <a:r>
            <a:rPr lang="zh-CN" altLang="en-US" sz="4800">
              <a:solidFill>
                <a:schemeClr val="dk1"/>
              </a:solidFill>
            </a:rPr>
            <a:t>法律诉讼</a:t>
          </a:r>
          <a:r>
            <a:rPr lang="zh-CN" altLang="en-US" sz="4800">
              <a:solidFill>
                <a:schemeClr val="dk1"/>
              </a:solidFill>
            </a:rPr>
            <a:t>、</a:t>
          </a:r>
          <a:r>
            <a:rPr lang="zh-CN" altLang="en-US" sz="4800">
              <a:solidFill>
                <a:schemeClr val="dk1"/>
              </a:solidFill>
            </a:rPr>
            <a:t>赔偿</a:t>
          </a:r>
          <a:r>
            <a:rPr lang="zh-CN" altLang="en-US" sz="4800">
              <a:solidFill>
                <a:schemeClr val="dk1"/>
              </a:solidFill>
            </a:rPr>
            <a:t>风险</a:t>
          </a:r>
          <a:endParaRPr lang="zh-CN" altLang="en-US" sz="4800">
            <a:solidFill>
              <a:schemeClr val="dk1"/>
            </a:solidFill>
          </a:endParaRPr>
        </a:p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4800">
              <a:solidFill>
                <a:schemeClr val="dk1"/>
              </a:solidFill>
              <a:sym typeface="+mn-ea"/>
            </a:rPr>
            <a:t>保护</a:t>
          </a:r>
          <a:r>
            <a:rPr lang="zh-CN" altLang="en-US" sz="4800">
              <a:solidFill>
                <a:schemeClr val="dk1"/>
              </a:solidFill>
              <a:sym typeface="+mn-ea"/>
            </a:rPr>
            <a:t>单位</a:t>
          </a:r>
          <a:r>
            <a:rPr lang="zh-CN" altLang="en-US" sz="4800">
              <a:solidFill>
                <a:schemeClr val="dk1"/>
              </a:solidFill>
              <a:sym typeface="+mn-ea"/>
            </a:rPr>
            <a:t>商誉与品牌形象</a:t>
          </a:r>
          <a:endParaRPr lang="zh-CN" altLang="en-US" sz="4800">
            <a:solidFill>
              <a:schemeClr val="dk1"/>
            </a:solidFill>
            <a:sym typeface="+mn-ea"/>
          </a:endParaRPr>
        </a:p>
      </dsp:txBody>
      <dsp:txXfrm>
        <a:off x="6545777" y="2402308"/>
        <a:ext cx="5741910" cy="6111875"/>
      </dsp:txXfrm>
    </dsp:sp>
    <dsp:sp modelId="{EAB15A25-EF28-44DC-88FD-05429BAC3CCA}">
      <dsp:nvSpPr>
        <dsp:cNvPr id="7" name="矩形 6"/>
        <dsp:cNvSpPr/>
      </dsp:nvSpPr>
      <dsp:spPr bwMode="white">
        <a:xfrm>
          <a:off x="13091555" y="587908"/>
          <a:ext cx="5741910" cy="1814400"/>
        </a:xfrm>
        <a:prstGeom prst="rect">
          <a:avLst/>
        </a:prstGeom>
      </dsp:spPr>
      <dsp:style>
        <a:lnRef idx="2">
          <a:schemeClr val="accent1">
            <a:alpha val="90000"/>
            <a:hueOff val="0"/>
            <a:satOff val="0"/>
            <a:lumOff val="0"/>
            <a:alpha val="50196"/>
          </a:schemeClr>
        </a:lnRef>
        <a:fillRef idx="1">
          <a:schemeClr val="accent1">
            <a:alpha val="90000"/>
            <a:hueOff val="0"/>
            <a:satOff val="0"/>
            <a:lumOff val="0"/>
            <a:alpha val="50196"/>
          </a:schemeClr>
        </a:fillRef>
        <a:effectRef idx="0">
          <a:scrgbClr r="0" g="0" b="0"/>
        </a:effectRef>
        <a:fontRef idx="minor">
          <a:schemeClr val="lt1"/>
        </a:fontRef>
      </dsp:style>
      <dsp:txBody>
        <a:bodyPr vert="horz" wrap="square" lIns="448056" tIns="256032" rIns="448056" bIns="256032" anchor="ctr"/>
        <a:lstStyle>
          <a:lvl1pPr algn="ctr">
            <a:defRPr sz="6300"/>
          </a:lvl1pPr>
          <a:lvl2pPr marL="285750" indent="-285750" algn="ctr">
            <a:defRPr sz="4900"/>
          </a:lvl2pPr>
          <a:lvl3pPr marL="571500" indent="-285750" algn="ctr">
            <a:defRPr sz="4900"/>
          </a:lvl3pPr>
          <a:lvl4pPr marL="857250" indent="-285750" algn="ctr">
            <a:defRPr sz="4900"/>
          </a:lvl4pPr>
          <a:lvl5pPr marL="1143000" indent="-285750" algn="ctr">
            <a:defRPr sz="4900"/>
          </a:lvl5pPr>
          <a:lvl6pPr marL="1428750" indent="-285750" algn="ctr">
            <a:defRPr sz="4900"/>
          </a:lvl6pPr>
          <a:lvl7pPr marL="1714500" indent="-285750" algn="ctr">
            <a:defRPr sz="4900"/>
          </a:lvl7pPr>
          <a:lvl8pPr marL="2000250" indent="-285750" algn="ctr">
            <a:defRPr sz="4900"/>
          </a:lvl8pPr>
          <a:lvl9pPr marL="2286000" indent="-285750" algn="ctr">
            <a:defRPr sz="49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/>
            <a:t>规范</a:t>
          </a:r>
          <a:r>
            <a:rPr lang="zh-CN" altLang="en-US"/>
            <a:t>服务</a:t>
          </a:r>
          <a:r>
            <a:rPr lang="zh-CN" altLang="en-US"/>
            <a:t>支持</a:t>
          </a:r>
          <a:endParaRPr lang="zh-CN" altLang="en-US"/>
        </a:p>
      </dsp:txBody>
      <dsp:txXfrm>
        <a:off x="13091555" y="587908"/>
        <a:ext cx="5741910" cy="1814400"/>
      </dsp:txXfrm>
    </dsp:sp>
    <dsp:sp modelId="{48A2477D-0CE5-4DE9-9567-FE92610817AE}">
      <dsp:nvSpPr>
        <dsp:cNvPr id="8" name="矩形 7"/>
        <dsp:cNvSpPr/>
      </dsp:nvSpPr>
      <dsp:spPr bwMode="white">
        <a:xfrm>
          <a:off x="13091555" y="2402308"/>
          <a:ext cx="5741910" cy="6111875"/>
        </a:xfrm>
        <a:prstGeom prst="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vert="horz" wrap="square" lIns="256032" tIns="256032" rIns="341376" bIns="384048" anchor="t"/>
        <a:lstStyle>
          <a:lvl1pPr algn="l">
            <a:defRPr sz="6300"/>
          </a:lvl1pPr>
          <a:lvl2pPr marL="285750" indent="-285750" algn="l">
            <a:defRPr sz="6300"/>
          </a:lvl2pPr>
          <a:lvl3pPr marL="571500" indent="-285750" algn="l">
            <a:defRPr sz="6300"/>
          </a:lvl3pPr>
          <a:lvl4pPr marL="857250" indent="-285750" algn="l">
            <a:defRPr sz="6300"/>
          </a:lvl4pPr>
          <a:lvl5pPr marL="1143000" indent="-285750" algn="l">
            <a:defRPr sz="6300"/>
          </a:lvl5pPr>
          <a:lvl6pPr marL="1428750" indent="-285750" algn="l">
            <a:defRPr sz="6300"/>
          </a:lvl6pPr>
          <a:lvl7pPr marL="1714500" indent="-285750" algn="l">
            <a:defRPr sz="6300"/>
          </a:lvl7pPr>
          <a:lvl8pPr marL="2000250" indent="-285750" algn="l">
            <a:defRPr sz="6300"/>
          </a:lvl8pPr>
          <a:lvl9pPr marL="2286000" indent="-285750" algn="l">
            <a:defRPr sz="6300"/>
          </a:lvl9pPr>
        </a:lstStyle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sz="4800">
              <a:solidFill>
                <a:schemeClr val="dk1"/>
              </a:solidFill>
            </a:rPr>
            <a:t>厂家</a:t>
          </a:r>
          <a:r>
            <a:rPr lang="zh-CN" sz="4800">
              <a:solidFill>
                <a:schemeClr val="dk1"/>
              </a:solidFill>
            </a:rPr>
            <a:t>及</a:t>
          </a:r>
          <a:r>
            <a:rPr lang="zh-CN" sz="4800">
              <a:solidFill>
                <a:schemeClr val="dk1"/>
              </a:solidFill>
            </a:rPr>
            <a:t>授权</a:t>
          </a:r>
          <a:r>
            <a:rPr lang="zh-CN" sz="4800">
              <a:solidFill>
                <a:schemeClr val="dk1"/>
              </a:solidFill>
            </a:rPr>
            <a:t>服务商</a:t>
          </a:r>
          <a:r>
            <a:rPr lang="zh-CN" sz="4800">
              <a:solidFill>
                <a:schemeClr val="dk1"/>
              </a:solidFill>
            </a:rPr>
            <a:t>服务</a:t>
          </a:r>
          <a:r>
            <a:rPr lang="zh-CN" sz="4800">
              <a:solidFill>
                <a:schemeClr val="dk1"/>
              </a:solidFill>
            </a:rPr>
            <a:t>支持</a:t>
          </a:r>
          <a:endParaRPr lang="zh-CN" sz="4800">
            <a:solidFill>
              <a:schemeClr val="dk1"/>
            </a:solidFill>
          </a:endParaRPr>
        </a:p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4800">
              <a:solidFill>
                <a:schemeClr val="dk1"/>
              </a:solidFill>
            </a:rPr>
            <a:t>功能</a:t>
          </a:r>
          <a:r>
            <a:rPr lang="zh-CN" altLang="en-US" sz="4800">
              <a:solidFill>
                <a:schemeClr val="dk1"/>
              </a:solidFill>
            </a:rPr>
            <a:t>稳定，</a:t>
          </a:r>
          <a:r>
            <a:rPr lang="zh-CN" altLang="en-US" sz="4800">
              <a:solidFill>
                <a:schemeClr val="dk1"/>
              </a:solidFill>
            </a:rPr>
            <a:t>功能</a:t>
          </a:r>
          <a:r>
            <a:rPr lang="zh-CN" altLang="en-US" sz="4800">
              <a:solidFill>
                <a:schemeClr val="dk1"/>
              </a:solidFill>
            </a:rPr>
            <a:t>持续</a:t>
          </a:r>
          <a:r>
            <a:rPr lang="zh-CN" altLang="en-US" sz="4800">
              <a:solidFill>
                <a:schemeClr val="dk1"/>
              </a:solidFill>
            </a:rPr>
            <a:t>升级</a:t>
          </a:r>
          <a:endParaRPr lang="zh-CN" altLang="en-US" sz="4800">
            <a:solidFill>
              <a:schemeClr val="dk1"/>
            </a:solidFill>
          </a:endParaRPr>
        </a:p>
        <a:p>
          <a:pPr marL="285750" lvl="1" indent="-2857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4800">
              <a:solidFill>
                <a:schemeClr val="dk1"/>
              </a:solidFill>
            </a:rPr>
            <a:t>借助</a:t>
          </a:r>
          <a:r>
            <a:rPr lang="zh-CN" altLang="en-US" sz="4800">
              <a:solidFill>
                <a:schemeClr val="dk1"/>
              </a:solidFill>
            </a:rPr>
            <a:t>厂家</a:t>
          </a:r>
          <a:r>
            <a:rPr lang="zh-CN" altLang="en-US" sz="4800">
              <a:solidFill>
                <a:schemeClr val="dk1"/>
              </a:solidFill>
            </a:rPr>
            <a:t>技术</a:t>
          </a:r>
          <a:r>
            <a:rPr lang="zh-CN" altLang="en-US" sz="4800">
              <a:solidFill>
                <a:schemeClr val="dk1"/>
              </a:solidFill>
            </a:rPr>
            <a:t>平台</a:t>
          </a:r>
          <a:r>
            <a:rPr lang="zh-CN" altLang="en-US" sz="4800">
              <a:solidFill>
                <a:schemeClr val="dk1"/>
              </a:solidFill>
            </a:rPr>
            <a:t>优势</a:t>
          </a:r>
          <a:r>
            <a:rPr lang="zh-CN" altLang="en-US" sz="4800">
              <a:solidFill>
                <a:schemeClr val="dk1"/>
              </a:solidFill>
            </a:rPr>
            <a:t>持续</a:t>
          </a:r>
          <a:r>
            <a:rPr lang="zh-CN" altLang="en-US" sz="4800">
              <a:solidFill>
                <a:schemeClr val="dk1"/>
              </a:solidFill>
            </a:rPr>
            <a:t>提升</a:t>
          </a:r>
          <a:r>
            <a:rPr lang="zh-CN" altLang="en-US" sz="4800">
              <a:solidFill>
                <a:schemeClr val="dk1"/>
              </a:solidFill>
            </a:rPr>
            <a:t>办公</a:t>
          </a:r>
          <a:r>
            <a:rPr lang="zh-CN" altLang="en-US" sz="4800">
              <a:solidFill>
                <a:schemeClr val="dk1"/>
              </a:solidFill>
            </a:rPr>
            <a:t>水平</a:t>
          </a:r>
          <a:endParaRPr lang="zh-CN" altLang="en-US" sz="4800">
            <a:solidFill>
              <a:schemeClr val="dk1"/>
            </a:solidFill>
          </a:endParaRPr>
        </a:p>
      </dsp:txBody>
      <dsp:txXfrm>
        <a:off x="13091555" y="2402308"/>
        <a:ext cx="5741910" cy="61118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201" name="Shape 20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 latinLnBrk="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 latinLnBrk="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 latinLnBrk="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 latinLnBrk="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 latinLnBrk="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 latinLnBrk="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 latinLnBrk="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 latinLnBrk="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/>
              <a:t>软件副本（安装包）：这只是一个</a:t>
            </a:r>
            <a:r>
              <a:rPr lang="en-US" altLang="zh-CN"/>
              <a:t>“</a:t>
            </a:r>
            <a:r>
              <a:rPr lang="zh-CN" altLang="en-US"/>
              <a:t>载体</a:t>
            </a:r>
            <a:r>
              <a:rPr lang="en-US" altLang="zh-CN"/>
              <a:t>”</a:t>
            </a:r>
            <a:r>
              <a:rPr lang="zh-CN" altLang="en-US"/>
              <a:t>。从</a:t>
            </a:r>
            <a:r>
              <a:rPr lang="en-US" altLang="zh-CN"/>
              <a:t>WPS</a:t>
            </a:r>
            <a:r>
              <a:rPr lang="zh-CN" altLang="en-US"/>
              <a:t>官网</a:t>
            </a:r>
            <a:r>
              <a:rPr lang="en-US" altLang="zh-CN"/>
              <a:t> (www.wps.cn) </a:t>
            </a:r>
            <a:r>
              <a:rPr lang="zh-CN" altLang="en-US"/>
              <a:t>或官方应用商店下载的安装包，本身就是纯净的正版安装程序，不带有任何授权信息。它本身没有</a:t>
            </a:r>
            <a:r>
              <a:rPr lang="en-US" altLang="zh-CN"/>
              <a:t>“</a:t>
            </a:r>
            <a:r>
              <a:rPr lang="zh-CN" altLang="en-US"/>
              <a:t>正版</a:t>
            </a:r>
            <a:r>
              <a:rPr lang="en-US" altLang="zh-CN"/>
              <a:t>”</a:t>
            </a:r>
            <a:r>
              <a:rPr lang="zh-CN" altLang="en-US"/>
              <a:t>或</a:t>
            </a:r>
            <a:r>
              <a:rPr lang="en-US" altLang="zh-CN"/>
              <a:t>“</a:t>
            </a:r>
            <a:r>
              <a:rPr lang="zh-CN" altLang="en-US"/>
              <a:t>盗版</a:t>
            </a:r>
            <a:r>
              <a:rPr lang="en-US" altLang="zh-CN"/>
              <a:t>”</a:t>
            </a:r>
            <a:r>
              <a:rPr lang="zh-CN" altLang="en-US"/>
              <a:t>之分，就像一张空白的合同纸。</a:t>
            </a:r>
            <a:endParaRPr lang="en-US" altLang="zh-CN"/>
          </a:p>
          <a:p>
            <a:r>
              <a:rPr lang="zh-CN" altLang="en-US"/>
              <a:t>授权许可（许可证）：这才是</a:t>
            </a:r>
            <a:r>
              <a:rPr lang="en-US" altLang="zh-CN"/>
              <a:t>“</a:t>
            </a:r>
            <a:r>
              <a:rPr lang="zh-CN" altLang="en-US"/>
              <a:t>正版</a:t>
            </a:r>
            <a:r>
              <a:rPr lang="en-US" altLang="zh-CN"/>
              <a:t>”</a:t>
            </a:r>
            <a:r>
              <a:rPr lang="zh-CN" altLang="en-US"/>
              <a:t>的灵魂。它是一份法律契约，证明您有权使用该软件。这个授权并不储存在您电脑的软件文件夹里，而是绑定在以下两个地方之一：</a:t>
            </a:r>
            <a:endParaRPr lang="zh-CN" altLang="en-US"/>
          </a:p>
          <a:p>
            <a:r>
              <a:rPr lang="zh-CN" altLang="en-US"/>
              <a:t>您的</a:t>
            </a:r>
            <a:r>
              <a:rPr lang="en-US" altLang="zh-CN"/>
              <a:t>WPS</a:t>
            </a:r>
            <a:r>
              <a:rPr lang="zh-CN" altLang="en-US"/>
              <a:t>账号（对于个人</a:t>
            </a:r>
            <a:r>
              <a:rPr lang="en-US" altLang="zh-CN"/>
              <a:t>/</a:t>
            </a:r>
            <a:r>
              <a:rPr lang="zh-CN" altLang="en-US"/>
              <a:t>企业订阅）：授权与您的云端账户绑定。只要您登录购买会员的账号，客户端就会自动识别您的订阅状态，激活正版权益。</a:t>
            </a:r>
            <a:endParaRPr lang="en-US" altLang="zh-CN"/>
          </a:p>
          <a:p>
            <a:r>
              <a:rPr lang="zh-CN" altLang="en-US"/>
              <a:t>官方的激活服务器（对于永久授权）：您输入的唯一产品密钥会在官方服务器上验证。重装后，只要再次输入有效的密钥并联网激活即可。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页码修改字体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页面</a:t>
            </a:r>
            <a:r>
              <a:rPr lang="en-US" altLang="zh-CN"/>
              <a:t>-</a:t>
            </a:r>
            <a:r>
              <a:rPr lang="zh-CN" altLang="en-US"/>
              <a:t>水印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显著事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PPT背景图_3.jpg" descr="PPT背景图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72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_副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PPT背景图_2.jpg" descr="PPT背景图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80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_副本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PT背景图_2.jpg" descr="PPT背景图_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5" name="矩形"/>
          <p:cNvSpPr/>
          <p:nvPr userDrawn="1"/>
        </p:nvSpPr>
        <p:spPr>
          <a:xfrm>
            <a:off x="0" y="3022980"/>
            <a:ext cx="24384001" cy="1069302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  <a:endParaRPr sz="2400"/>
          </a:p>
        </p:txBody>
      </p:sp>
      <p:sp>
        <p:nvSpPr>
          <p:cNvPr id="26" name="矩形"/>
          <p:cNvSpPr/>
          <p:nvPr userDrawn="1"/>
        </p:nvSpPr>
        <p:spPr>
          <a:xfrm>
            <a:off x="0" y="3022980"/>
            <a:ext cx="24384001" cy="123148"/>
          </a:xfrm>
          <a:prstGeom prst="rect">
            <a:avLst/>
          </a:prstGeom>
          <a:solidFill>
            <a:srgbClr val="0A65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  <a:endParaRPr sz="2400"/>
          </a:p>
        </p:txBody>
      </p:sp>
      <p:sp>
        <p:nvSpPr>
          <p:cNvPr id="32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37" name="Group 24"/>
          <p:cNvGrpSpPr>
            <a:grpSpLocks noChangeAspect="1"/>
          </p:cNvGrpSpPr>
          <p:nvPr userDrawn="1"/>
        </p:nvGrpSpPr>
        <p:grpSpPr bwMode="auto">
          <a:xfrm>
            <a:off x="20796885" y="1437640"/>
            <a:ext cx="3256915" cy="824865"/>
            <a:chOff x="2775" y="922"/>
            <a:chExt cx="2105" cy="533"/>
          </a:xfrm>
        </p:grpSpPr>
        <p:sp>
          <p:nvSpPr>
            <p:cNvPr id="38" name="Freeform 25"/>
            <p:cNvSpPr>
              <a:spLocks noEditPoints="1"/>
            </p:cNvSpPr>
            <p:nvPr/>
          </p:nvSpPr>
          <p:spPr bwMode="auto">
            <a:xfrm>
              <a:off x="4283" y="922"/>
              <a:ext cx="525" cy="531"/>
            </a:xfrm>
            <a:custGeom>
              <a:avLst/>
              <a:gdLst>
                <a:gd name="T0" fmla="*/ 110 w 221"/>
                <a:gd name="T1" fmla="*/ 221 h 221"/>
                <a:gd name="T2" fmla="*/ 187 w 221"/>
                <a:gd name="T3" fmla="*/ 75 h 221"/>
                <a:gd name="T4" fmla="*/ 186 w 221"/>
                <a:gd name="T5" fmla="*/ 77 h 221"/>
                <a:gd name="T6" fmla="*/ 140 w 221"/>
                <a:gd name="T7" fmla="*/ 168 h 221"/>
                <a:gd name="T8" fmla="*/ 136 w 221"/>
                <a:gd name="T9" fmla="*/ 172 h 221"/>
                <a:gd name="T10" fmla="*/ 134 w 221"/>
                <a:gd name="T11" fmla="*/ 173 h 221"/>
                <a:gd name="T12" fmla="*/ 131 w 221"/>
                <a:gd name="T13" fmla="*/ 172 h 221"/>
                <a:gd name="T14" fmla="*/ 127 w 221"/>
                <a:gd name="T15" fmla="*/ 168 h 221"/>
                <a:gd name="T16" fmla="*/ 132 w 221"/>
                <a:gd name="T17" fmla="*/ 147 h 221"/>
                <a:gd name="T18" fmla="*/ 165 w 221"/>
                <a:gd name="T19" fmla="*/ 82 h 221"/>
                <a:gd name="T20" fmla="*/ 124 w 221"/>
                <a:gd name="T21" fmla="*/ 108 h 221"/>
                <a:gd name="T22" fmla="*/ 110 w 221"/>
                <a:gd name="T23" fmla="*/ 135 h 221"/>
                <a:gd name="T24" fmla="*/ 89 w 221"/>
                <a:gd name="T25" fmla="*/ 172 h 221"/>
                <a:gd name="T26" fmla="*/ 88 w 221"/>
                <a:gd name="T27" fmla="*/ 173 h 221"/>
                <a:gd name="T28" fmla="*/ 86 w 221"/>
                <a:gd name="T29" fmla="*/ 173 h 221"/>
                <a:gd name="T30" fmla="*/ 84 w 221"/>
                <a:gd name="T31" fmla="*/ 172 h 221"/>
                <a:gd name="T32" fmla="*/ 35 w 221"/>
                <a:gd name="T33" fmla="*/ 78 h 221"/>
                <a:gd name="T34" fmla="*/ 34 w 221"/>
                <a:gd name="T35" fmla="*/ 76 h 221"/>
                <a:gd name="T36" fmla="*/ 34 w 221"/>
                <a:gd name="T37" fmla="*/ 74 h 221"/>
                <a:gd name="T38" fmla="*/ 34 w 221"/>
                <a:gd name="T39" fmla="*/ 72 h 221"/>
                <a:gd name="T40" fmla="*/ 35 w 221"/>
                <a:gd name="T41" fmla="*/ 71 h 221"/>
                <a:gd name="T42" fmla="*/ 36 w 221"/>
                <a:gd name="T43" fmla="*/ 69 h 221"/>
                <a:gd name="T44" fmla="*/ 38 w 221"/>
                <a:gd name="T45" fmla="*/ 68 h 221"/>
                <a:gd name="T46" fmla="*/ 40 w 221"/>
                <a:gd name="T47" fmla="*/ 67 h 221"/>
                <a:gd name="T48" fmla="*/ 41 w 221"/>
                <a:gd name="T49" fmla="*/ 67 h 221"/>
                <a:gd name="T50" fmla="*/ 89 w 221"/>
                <a:gd name="T51" fmla="*/ 67 h 221"/>
                <a:gd name="T52" fmla="*/ 91 w 221"/>
                <a:gd name="T53" fmla="*/ 68 h 221"/>
                <a:gd name="T54" fmla="*/ 93 w 221"/>
                <a:gd name="T55" fmla="*/ 69 h 221"/>
                <a:gd name="T56" fmla="*/ 94 w 221"/>
                <a:gd name="T57" fmla="*/ 71 h 221"/>
                <a:gd name="T58" fmla="*/ 108 w 221"/>
                <a:gd name="T59" fmla="*/ 99 h 221"/>
                <a:gd name="T60" fmla="*/ 80 w 221"/>
                <a:gd name="T61" fmla="*/ 82 h 221"/>
                <a:gd name="T62" fmla="*/ 86 w 221"/>
                <a:gd name="T63" fmla="*/ 147 h 221"/>
                <a:gd name="T64" fmla="*/ 114 w 221"/>
                <a:gd name="T65" fmla="*/ 95 h 221"/>
                <a:gd name="T66" fmla="*/ 127 w 221"/>
                <a:gd name="T67" fmla="*/ 71 h 221"/>
                <a:gd name="T68" fmla="*/ 128 w 221"/>
                <a:gd name="T69" fmla="*/ 69 h 221"/>
                <a:gd name="T70" fmla="*/ 130 w 221"/>
                <a:gd name="T71" fmla="*/ 68 h 221"/>
                <a:gd name="T72" fmla="*/ 132 w 221"/>
                <a:gd name="T73" fmla="*/ 67 h 221"/>
                <a:gd name="T74" fmla="*/ 179 w 221"/>
                <a:gd name="T75" fmla="*/ 67 h 221"/>
                <a:gd name="T76" fmla="*/ 181 w 221"/>
                <a:gd name="T77" fmla="*/ 67 h 221"/>
                <a:gd name="T78" fmla="*/ 183 w 221"/>
                <a:gd name="T79" fmla="*/ 68 h 221"/>
                <a:gd name="T80" fmla="*/ 184 w 221"/>
                <a:gd name="T81" fmla="*/ 69 h 221"/>
                <a:gd name="T82" fmla="*/ 186 w 221"/>
                <a:gd name="T83" fmla="*/ 71 h 221"/>
                <a:gd name="T84" fmla="*/ 186 w 221"/>
                <a:gd name="T85" fmla="*/ 72 h 221"/>
                <a:gd name="T86" fmla="*/ 187 w 221"/>
                <a:gd name="T87" fmla="*/ 7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" h="221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2"/>
                    <a:pt x="49" y="221"/>
                    <a:pt x="110" y="221"/>
                  </a:cubicBezTo>
                  <a:cubicBezTo>
                    <a:pt x="171" y="221"/>
                    <a:pt x="221" y="172"/>
                    <a:pt x="221" y="110"/>
                  </a:cubicBezTo>
                  <a:cubicBezTo>
                    <a:pt x="221" y="49"/>
                    <a:pt x="171" y="0"/>
                    <a:pt x="110" y="0"/>
                  </a:cubicBezTo>
                  <a:close/>
                  <a:moveTo>
                    <a:pt x="187" y="75"/>
                  </a:moveTo>
                  <a:cubicBezTo>
                    <a:pt x="187" y="75"/>
                    <a:pt x="187" y="75"/>
                    <a:pt x="186" y="75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76"/>
                    <a:pt x="186" y="76"/>
                    <a:pt x="186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6" y="77"/>
                    <a:pt x="186" y="78"/>
                    <a:pt x="186" y="78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40" y="170"/>
                    <a:pt x="139" y="171"/>
                    <a:pt x="137" y="172"/>
                  </a:cubicBezTo>
                  <a:cubicBezTo>
                    <a:pt x="137" y="172"/>
                    <a:pt x="136" y="172"/>
                    <a:pt x="136" y="17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35" y="173"/>
                    <a:pt x="135" y="173"/>
                    <a:pt x="135" y="173"/>
                  </a:cubicBezTo>
                  <a:cubicBezTo>
                    <a:pt x="135" y="173"/>
                    <a:pt x="135" y="173"/>
                    <a:pt x="134" y="173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2" y="173"/>
                  </a:cubicBezTo>
                  <a:cubicBezTo>
                    <a:pt x="132" y="173"/>
                    <a:pt x="132" y="173"/>
                    <a:pt x="131" y="172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1" y="172"/>
                    <a:pt x="131" y="172"/>
                    <a:pt x="130" y="172"/>
                  </a:cubicBezTo>
                  <a:cubicBezTo>
                    <a:pt x="129" y="171"/>
                    <a:pt x="127" y="170"/>
                    <a:pt x="127" y="16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20" y="123"/>
                    <a:pt x="120" y="123"/>
                    <a:pt x="120" y="123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2" y="147"/>
                    <a:pt x="134" y="149"/>
                    <a:pt x="135" y="147"/>
                  </a:cubicBezTo>
                  <a:cubicBezTo>
                    <a:pt x="136" y="144"/>
                    <a:pt x="166" y="84"/>
                    <a:pt x="166" y="84"/>
                  </a:cubicBezTo>
                  <a:cubicBezTo>
                    <a:pt x="166" y="84"/>
                    <a:pt x="168" y="82"/>
                    <a:pt x="165" y="82"/>
                  </a:cubicBezTo>
                  <a:cubicBezTo>
                    <a:pt x="162" y="82"/>
                    <a:pt x="142" y="82"/>
                    <a:pt x="140" y="82"/>
                  </a:cubicBezTo>
                  <a:cubicBezTo>
                    <a:pt x="137" y="82"/>
                    <a:pt x="136" y="84"/>
                    <a:pt x="136" y="84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3" y="170"/>
                    <a:pt x="92" y="171"/>
                    <a:pt x="90" y="172"/>
                  </a:cubicBezTo>
                  <a:cubicBezTo>
                    <a:pt x="90" y="172"/>
                    <a:pt x="90" y="172"/>
                    <a:pt x="89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9" y="173"/>
                    <a:pt x="89" y="173"/>
                    <a:pt x="88" y="173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5" y="173"/>
                    <a:pt x="85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71"/>
                    <a:pt x="81" y="170"/>
                    <a:pt x="80" y="16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5" y="77"/>
                    <a:pt x="34" y="77"/>
                    <a:pt x="34" y="77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4"/>
                    <a:pt x="34" y="73"/>
                    <a:pt x="34" y="73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5" y="72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70"/>
                    <a:pt x="36" y="70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9" y="68"/>
                    <a:pt x="39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7"/>
                    <a:pt x="90" y="67"/>
                  </a:cubicBezTo>
                  <a:cubicBezTo>
                    <a:pt x="90" y="67"/>
                    <a:pt x="90" y="68"/>
                    <a:pt x="90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2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2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3" y="82"/>
                    <a:pt x="80" y="82"/>
                  </a:cubicBezTo>
                  <a:cubicBezTo>
                    <a:pt x="77" y="82"/>
                    <a:pt x="58" y="82"/>
                    <a:pt x="56" y="82"/>
                  </a:cubicBezTo>
                  <a:cubicBezTo>
                    <a:pt x="53" y="82"/>
                    <a:pt x="54" y="84"/>
                    <a:pt x="54" y="84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7" y="149"/>
                    <a:pt x="88" y="147"/>
                  </a:cubicBezTo>
                  <a:cubicBezTo>
                    <a:pt x="90" y="144"/>
                    <a:pt x="101" y="121"/>
                    <a:pt x="101" y="121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7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70"/>
                    <a:pt x="127" y="70"/>
                    <a:pt x="127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29" y="68"/>
                    <a:pt x="129" y="68"/>
                    <a:pt x="130" y="68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30" y="68"/>
                    <a:pt x="131" y="67"/>
                    <a:pt x="131" y="67"/>
                  </a:cubicBezTo>
                  <a:cubicBezTo>
                    <a:pt x="131" y="67"/>
                    <a:pt x="131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3" y="67"/>
                    <a:pt x="133" y="67"/>
                  </a:cubicBezTo>
                  <a:cubicBezTo>
                    <a:pt x="179" y="67"/>
                    <a:pt x="179" y="67"/>
                    <a:pt x="179" y="67"/>
                  </a:cubicBezTo>
                  <a:cubicBezTo>
                    <a:pt x="179" y="67"/>
                    <a:pt x="179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7"/>
                    <a:pt x="181" y="67"/>
                    <a:pt x="181" y="67"/>
                  </a:cubicBezTo>
                  <a:cubicBezTo>
                    <a:pt x="181" y="67"/>
                    <a:pt x="181" y="67"/>
                    <a:pt x="182" y="67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4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184" y="69"/>
                    <a:pt x="184" y="69"/>
                    <a:pt x="185" y="69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70"/>
                    <a:pt x="185" y="70"/>
                    <a:pt x="186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1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7" y="73"/>
                    <a:pt x="187" y="74"/>
                    <a:pt x="187" y="74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7" y="74"/>
                    <a:pt x="187" y="75"/>
                    <a:pt x="187" y="75"/>
                  </a:cubicBezTo>
                  <a:close/>
                </a:path>
              </a:pathLst>
            </a:cu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2" name="Oval 26"/>
            <p:cNvSpPr>
              <a:spLocks noChangeArrowheads="1"/>
            </p:cNvSpPr>
            <p:nvPr/>
          </p:nvSpPr>
          <p:spPr bwMode="auto">
            <a:xfrm>
              <a:off x="4811" y="1385"/>
              <a:ext cx="69" cy="70"/>
            </a:xfrm>
            <a:prstGeom prst="ellipse">
              <a:avLst/>
            </a:pr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" name="Freeform 27"/>
            <p:cNvSpPr/>
            <p:nvPr/>
          </p:nvSpPr>
          <p:spPr bwMode="auto">
            <a:xfrm>
              <a:off x="3778" y="989"/>
              <a:ext cx="429" cy="401"/>
            </a:xfrm>
            <a:custGeom>
              <a:avLst/>
              <a:gdLst>
                <a:gd name="T0" fmla="*/ 180 w 180"/>
                <a:gd name="T1" fmla="*/ 120 h 167"/>
                <a:gd name="T2" fmla="*/ 133 w 180"/>
                <a:gd name="T3" fmla="*/ 74 h 167"/>
                <a:gd name="T4" fmla="*/ 133 w 180"/>
                <a:gd name="T5" fmla="*/ 74 h 167"/>
                <a:gd name="T6" fmla="*/ 47 w 180"/>
                <a:gd name="T7" fmla="*/ 74 h 167"/>
                <a:gd name="T8" fmla="*/ 47 w 180"/>
                <a:gd name="T9" fmla="*/ 74 h 167"/>
                <a:gd name="T10" fmla="*/ 47 w 180"/>
                <a:gd name="T11" fmla="*/ 74 h 167"/>
                <a:gd name="T12" fmla="*/ 20 w 180"/>
                <a:gd name="T13" fmla="*/ 47 h 167"/>
                <a:gd name="T14" fmla="*/ 47 w 180"/>
                <a:gd name="T15" fmla="*/ 20 h 167"/>
                <a:gd name="T16" fmla="*/ 47 w 180"/>
                <a:gd name="T17" fmla="*/ 20 h 167"/>
                <a:gd name="T18" fmla="*/ 47 w 180"/>
                <a:gd name="T19" fmla="*/ 20 h 167"/>
                <a:gd name="T20" fmla="*/ 164 w 180"/>
                <a:gd name="T21" fmla="*/ 20 h 167"/>
                <a:gd name="T22" fmla="*/ 174 w 180"/>
                <a:gd name="T23" fmla="*/ 10 h 167"/>
                <a:gd name="T24" fmla="*/ 164 w 180"/>
                <a:gd name="T25" fmla="*/ 0 h 167"/>
                <a:gd name="T26" fmla="*/ 47 w 180"/>
                <a:gd name="T27" fmla="*/ 0 h 167"/>
                <a:gd name="T28" fmla="*/ 47 w 180"/>
                <a:gd name="T29" fmla="*/ 0 h 167"/>
                <a:gd name="T30" fmla="*/ 0 w 180"/>
                <a:gd name="T31" fmla="*/ 47 h 167"/>
                <a:gd name="T32" fmla="*/ 47 w 180"/>
                <a:gd name="T33" fmla="*/ 93 h 167"/>
                <a:gd name="T34" fmla="*/ 47 w 180"/>
                <a:gd name="T35" fmla="*/ 93 h 167"/>
                <a:gd name="T36" fmla="*/ 133 w 180"/>
                <a:gd name="T37" fmla="*/ 93 h 167"/>
                <a:gd name="T38" fmla="*/ 133 w 180"/>
                <a:gd name="T39" fmla="*/ 94 h 167"/>
                <a:gd name="T40" fmla="*/ 160 w 180"/>
                <a:gd name="T41" fmla="*/ 120 h 167"/>
                <a:gd name="T42" fmla="*/ 133 w 180"/>
                <a:gd name="T43" fmla="*/ 147 h 167"/>
                <a:gd name="T44" fmla="*/ 16 w 180"/>
                <a:gd name="T45" fmla="*/ 147 h 167"/>
                <a:gd name="T46" fmla="*/ 6 w 180"/>
                <a:gd name="T47" fmla="*/ 157 h 167"/>
                <a:gd name="T48" fmla="*/ 16 w 180"/>
                <a:gd name="T49" fmla="*/ 167 h 167"/>
                <a:gd name="T50" fmla="*/ 133 w 180"/>
                <a:gd name="T51" fmla="*/ 167 h 167"/>
                <a:gd name="T52" fmla="*/ 133 w 180"/>
                <a:gd name="T53" fmla="*/ 167 h 167"/>
                <a:gd name="T54" fmla="*/ 180 w 180"/>
                <a:gd name="T55" fmla="*/ 12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0" h="167">
                  <a:moveTo>
                    <a:pt x="180" y="120"/>
                  </a:moveTo>
                  <a:cubicBezTo>
                    <a:pt x="180" y="95"/>
                    <a:pt x="159" y="74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32" y="74"/>
                    <a:pt x="20" y="62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9" y="20"/>
                    <a:pt x="174" y="15"/>
                    <a:pt x="174" y="10"/>
                  </a:cubicBezTo>
                  <a:cubicBezTo>
                    <a:pt x="174" y="4"/>
                    <a:pt x="169" y="0"/>
                    <a:pt x="16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48" y="94"/>
                    <a:pt x="160" y="106"/>
                    <a:pt x="160" y="120"/>
                  </a:cubicBezTo>
                  <a:cubicBezTo>
                    <a:pt x="160" y="135"/>
                    <a:pt x="148" y="147"/>
                    <a:pt x="133" y="147"/>
                  </a:cubicBezTo>
                  <a:cubicBezTo>
                    <a:pt x="16" y="147"/>
                    <a:pt x="16" y="147"/>
                    <a:pt x="16" y="147"/>
                  </a:cubicBezTo>
                  <a:cubicBezTo>
                    <a:pt x="11" y="147"/>
                    <a:pt x="6" y="152"/>
                    <a:pt x="6" y="157"/>
                  </a:cubicBezTo>
                  <a:cubicBezTo>
                    <a:pt x="6" y="163"/>
                    <a:pt x="11" y="167"/>
                    <a:pt x="16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59" y="167"/>
                    <a:pt x="180" y="146"/>
                    <a:pt x="180" y="12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" name="Freeform 28"/>
            <p:cNvSpPr/>
            <p:nvPr/>
          </p:nvSpPr>
          <p:spPr bwMode="auto">
            <a:xfrm>
              <a:off x="3329" y="989"/>
              <a:ext cx="416" cy="401"/>
            </a:xfrm>
            <a:custGeom>
              <a:avLst/>
              <a:gdLst>
                <a:gd name="T0" fmla="*/ 175 w 175"/>
                <a:gd name="T1" fmla="*/ 47 h 167"/>
                <a:gd name="T2" fmla="*/ 128 w 175"/>
                <a:gd name="T3" fmla="*/ 0 h 167"/>
                <a:gd name="T4" fmla="*/ 128 w 175"/>
                <a:gd name="T5" fmla="*/ 0 h 167"/>
                <a:gd name="T6" fmla="*/ 10 w 175"/>
                <a:gd name="T7" fmla="*/ 0 h 167"/>
                <a:gd name="T8" fmla="*/ 0 w 175"/>
                <a:gd name="T9" fmla="*/ 10 h 167"/>
                <a:gd name="T10" fmla="*/ 10 w 175"/>
                <a:gd name="T11" fmla="*/ 20 h 167"/>
                <a:gd name="T12" fmla="*/ 128 w 175"/>
                <a:gd name="T13" fmla="*/ 20 h 167"/>
                <a:gd name="T14" fmla="*/ 129 w 175"/>
                <a:gd name="T15" fmla="*/ 20 h 167"/>
                <a:gd name="T16" fmla="*/ 155 w 175"/>
                <a:gd name="T17" fmla="*/ 47 h 167"/>
                <a:gd name="T18" fmla="*/ 128 w 175"/>
                <a:gd name="T19" fmla="*/ 74 h 167"/>
                <a:gd name="T20" fmla="*/ 128 w 175"/>
                <a:gd name="T21" fmla="*/ 74 h 167"/>
                <a:gd name="T22" fmla="*/ 29 w 175"/>
                <a:gd name="T23" fmla="*/ 74 h 167"/>
                <a:gd name="T24" fmla="*/ 29 w 175"/>
                <a:gd name="T25" fmla="*/ 74 h 167"/>
                <a:gd name="T26" fmla="*/ 0 w 175"/>
                <a:gd name="T27" fmla="*/ 102 h 167"/>
                <a:gd name="T28" fmla="*/ 0 w 175"/>
                <a:gd name="T29" fmla="*/ 102 h 167"/>
                <a:gd name="T30" fmla="*/ 0 w 175"/>
                <a:gd name="T31" fmla="*/ 157 h 167"/>
                <a:gd name="T32" fmla="*/ 10 w 175"/>
                <a:gd name="T33" fmla="*/ 167 h 167"/>
                <a:gd name="T34" fmla="*/ 20 w 175"/>
                <a:gd name="T35" fmla="*/ 157 h 167"/>
                <a:gd name="T36" fmla="*/ 20 w 175"/>
                <a:gd name="T37" fmla="*/ 130 h 167"/>
                <a:gd name="T38" fmla="*/ 20 w 175"/>
                <a:gd name="T39" fmla="*/ 130 h 167"/>
                <a:gd name="T40" fmla="*/ 20 w 175"/>
                <a:gd name="T41" fmla="*/ 102 h 167"/>
                <a:gd name="T42" fmla="*/ 29 w 175"/>
                <a:gd name="T43" fmla="*/ 94 h 167"/>
                <a:gd name="T44" fmla="*/ 29 w 175"/>
                <a:gd name="T45" fmla="*/ 94 h 167"/>
                <a:gd name="T46" fmla="*/ 56 w 175"/>
                <a:gd name="T47" fmla="*/ 94 h 167"/>
                <a:gd name="T48" fmla="*/ 128 w 175"/>
                <a:gd name="T49" fmla="*/ 94 h 167"/>
                <a:gd name="T50" fmla="*/ 129 w 175"/>
                <a:gd name="T51" fmla="*/ 93 h 167"/>
                <a:gd name="T52" fmla="*/ 175 w 175"/>
                <a:gd name="T53" fmla="*/ 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5" h="167">
                  <a:moveTo>
                    <a:pt x="175" y="47"/>
                  </a:moveTo>
                  <a:cubicBezTo>
                    <a:pt x="175" y="21"/>
                    <a:pt x="154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43" y="20"/>
                    <a:pt x="155" y="32"/>
                    <a:pt x="155" y="47"/>
                  </a:cubicBezTo>
                  <a:cubicBezTo>
                    <a:pt x="155" y="62"/>
                    <a:pt x="143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13" y="74"/>
                    <a:pt x="0" y="87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3"/>
                    <a:pt x="4" y="167"/>
                    <a:pt x="10" y="167"/>
                  </a:cubicBezTo>
                  <a:cubicBezTo>
                    <a:pt x="15" y="167"/>
                    <a:pt x="20" y="163"/>
                    <a:pt x="20" y="157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0" y="98"/>
                    <a:pt x="24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9" y="94"/>
                    <a:pt x="129" y="93"/>
                    <a:pt x="129" y="93"/>
                  </a:cubicBezTo>
                  <a:cubicBezTo>
                    <a:pt x="154" y="93"/>
                    <a:pt x="175" y="73"/>
                    <a:pt x="175" y="4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5" name="Freeform 29"/>
            <p:cNvSpPr/>
            <p:nvPr/>
          </p:nvSpPr>
          <p:spPr bwMode="auto">
            <a:xfrm>
              <a:off x="2775" y="987"/>
              <a:ext cx="478" cy="406"/>
            </a:xfrm>
            <a:custGeom>
              <a:avLst/>
              <a:gdLst>
                <a:gd name="T0" fmla="*/ 201 w 201"/>
                <a:gd name="T1" fmla="*/ 11 h 169"/>
                <a:gd name="T2" fmla="*/ 199 w 201"/>
                <a:gd name="T3" fmla="*/ 4 h 169"/>
                <a:gd name="T4" fmla="*/ 185 w 201"/>
                <a:gd name="T5" fmla="*/ 3 h 169"/>
                <a:gd name="T6" fmla="*/ 113 w 201"/>
                <a:gd name="T7" fmla="*/ 62 h 169"/>
                <a:gd name="T8" fmla="*/ 128 w 201"/>
                <a:gd name="T9" fmla="*/ 75 h 169"/>
                <a:gd name="T10" fmla="*/ 181 w 201"/>
                <a:gd name="T11" fmla="*/ 32 h 169"/>
                <a:gd name="T12" fmla="*/ 181 w 201"/>
                <a:gd name="T13" fmla="*/ 137 h 169"/>
                <a:gd name="T14" fmla="*/ 158 w 201"/>
                <a:gd name="T15" fmla="*/ 119 h 169"/>
                <a:gd name="T16" fmla="*/ 157 w 201"/>
                <a:gd name="T17" fmla="*/ 118 h 169"/>
                <a:gd name="T18" fmla="*/ 100 w 201"/>
                <a:gd name="T19" fmla="*/ 72 h 169"/>
                <a:gd name="T20" fmla="*/ 85 w 201"/>
                <a:gd name="T21" fmla="*/ 85 h 169"/>
                <a:gd name="T22" fmla="*/ 85 w 201"/>
                <a:gd name="T23" fmla="*/ 85 h 169"/>
                <a:gd name="T24" fmla="*/ 68 w 201"/>
                <a:gd name="T25" fmla="*/ 98 h 169"/>
                <a:gd name="T26" fmla="*/ 44 w 201"/>
                <a:gd name="T27" fmla="*/ 118 h 169"/>
                <a:gd name="T28" fmla="*/ 44 w 201"/>
                <a:gd name="T29" fmla="*/ 118 h 169"/>
                <a:gd name="T30" fmla="*/ 20 w 201"/>
                <a:gd name="T31" fmla="*/ 137 h 169"/>
                <a:gd name="T32" fmla="*/ 20 w 201"/>
                <a:gd name="T33" fmla="*/ 32 h 169"/>
                <a:gd name="T34" fmla="*/ 72 w 201"/>
                <a:gd name="T35" fmla="*/ 75 h 169"/>
                <a:gd name="T36" fmla="*/ 88 w 201"/>
                <a:gd name="T37" fmla="*/ 62 h 169"/>
                <a:gd name="T38" fmla="*/ 17 w 201"/>
                <a:gd name="T39" fmla="*/ 4 h 169"/>
                <a:gd name="T40" fmla="*/ 17 w 201"/>
                <a:gd name="T41" fmla="*/ 4 h 169"/>
                <a:gd name="T42" fmla="*/ 16 w 201"/>
                <a:gd name="T43" fmla="*/ 3 h 169"/>
                <a:gd name="T44" fmla="*/ 2 w 201"/>
                <a:gd name="T45" fmla="*/ 4 h 169"/>
                <a:gd name="T46" fmla="*/ 0 w 201"/>
                <a:gd name="T47" fmla="*/ 11 h 169"/>
                <a:gd name="T48" fmla="*/ 0 w 201"/>
                <a:gd name="T49" fmla="*/ 11 h 169"/>
                <a:gd name="T50" fmla="*/ 0 w 201"/>
                <a:gd name="T51" fmla="*/ 12 h 169"/>
                <a:gd name="T52" fmla="*/ 0 w 201"/>
                <a:gd name="T53" fmla="*/ 12 h 169"/>
                <a:gd name="T54" fmla="*/ 0 w 201"/>
                <a:gd name="T55" fmla="*/ 158 h 169"/>
                <a:gd name="T56" fmla="*/ 0 w 201"/>
                <a:gd name="T57" fmla="*/ 158 h 169"/>
                <a:gd name="T58" fmla="*/ 2 w 201"/>
                <a:gd name="T59" fmla="*/ 165 h 169"/>
                <a:gd name="T60" fmla="*/ 16 w 201"/>
                <a:gd name="T61" fmla="*/ 166 h 169"/>
                <a:gd name="T62" fmla="*/ 101 w 201"/>
                <a:gd name="T63" fmla="*/ 97 h 169"/>
                <a:gd name="T64" fmla="*/ 185 w 201"/>
                <a:gd name="T65" fmla="*/ 166 h 169"/>
                <a:gd name="T66" fmla="*/ 199 w 201"/>
                <a:gd name="T67" fmla="*/ 165 h 169"/>
                <a:gd name="T68" fmla="*/ 201 w 201"/>
                <a:gd name="T69" fmla="*/ 158 h 169"/>
                <a:gd name="T70" fmla="*/ 201 w 201"/>
                <a:gd name="T71" fmla="*/ 158 h 169"/>
                <a:gd name="T72" fmla="*/ 201 w 201"/>
                <a:gd name="T73" fmla="*/ 1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1" h="169">
                  <a:moveTo>
                    <a:pt x="201" y="11"/>
                  </a:moveTo>
                  <a:cubicBezTo>
                    <a:pt x="201" y="9"/>
                    <a:pt x="200" y="6"/>
                    <a:pt x="199" y="4"/>
                  </a:cubicBezTo>
                  <a:cubicBezTo>
                    <a:pt x="195" y="0"/>
                    <a:pt x="189" y="0"/>
                    <a:pt x="185" y="3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28" y="75"/>
                    <a:pt x="128" y="75"/>
                    <a:pt x="128" y="75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8"/>
                    <a:pt x="157" y="118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0"/>
                    <a:pt x="6" y="0"/>
                    <a:pt x="2" y="4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0"/>
                    <a:pt x="1" y="163"/>
                    <a:pt x="2" y="165"/>
                  </a:cubicBezTo>
                  <a:cubicBezTo>
                    <a:pt x="6" y="169"/>
                    <a:pt x="12" y="169"/>
                    <a:pt x="16" y="166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85" y="166"/>
                    <a:pt x="185" y="166"/>
                    <a:pt x="185" y="166"/>
                  </a:cubicBezTo>
                  <a:cubicBezTo>
                    <a:pt x="189" y="169"/>
                    <a:pt x="195" y="169"/>
                    <a:pt x="199" y="165"/>
                  </a:cubicBezTo>
                  <a:cubicBezTo>
                    <a:pt x="200" y="163"/>
                    <a:pt x="201" y="160"/>
                    <a:pt x="201" y="158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1" y="11"/>
                    <a:pt x="201" y="11"/>
                    <a:pt x="201" y="1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_副本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PT背景图_2.jpg" descr="PPT背景图_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0" name="矩形"/>
          <p:cNvSpPr/>
          <p:nvPr userDrawn="1"/>
        </p:nvSpPr>
        <p:spPr>
          <a:xfrm>
            <a:off x="0" y="3810000"/>
            <a:ext cx="24384001" cy="990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  <a:endParaRPr sz="2400"/>
          </a:p>
        </p:txBody>
      </p:sp>
      <p:sp>
        <p:nvSpPr>
          <p:cNvPr id="41" name="矩形"/>
          <p:cNvSpPr/>
          <p:nvPr userDrawn="1"/>
        </p:nvSpPr>
        <p:spPr>
          <a:xfrm>
            <a:off x="0" y="3686853"/>
            <a:ext cx="24384001" cy="123147"/>
          </a:xfrm>
          <a:prstGeom prst="rect">
            <a:avLst/>
          </a:prstGeom>
          <a:solidFill>
            <a:srgbClr val="0A65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  <a:endParaRPr sz="2400"/>
          </a:p>
        </p:txBody>
      </p:sp>
      <p:sp>
        <p:nvSpPr>
          <p:cNvPr id="47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37" name="Group 24"/>
          <p:cNvGrpSpPr>
            <a:grpSpLocks noChangeAspect="1"/>
          </p:cNvGrpSpPr>
          <p:nvPr userDrawn="1"/>
        </p:nvGrpSpPr>
        <p:grpSpPr bwMode="auto">
          <a:xfrm>
            <a:off x="20763230" y="1442720"/>
            <a:ext cx="3256915" cy="824865"/>
            <a:chOff x="2775" y="922"/>
            <a:chExt cx="2105" cy="533"/>
          </a:xfrm>
        </p:grpSpPr>
        <p:sp>
          <p:nvSpPr>
            <p:cNvPr id="38" name="Freeform 25"/>
            <p:cNvSpPr>
              <a:spLocks noEditPoints="1"/>
            </p:cNvSpPr>
            <p:nvPr/>
          </p:nvSpPr>
          <p:spPr bwMode="auto">
            <a:xfrm>
              <a:off x="4283" y="922"/>
              <a:ext cx="525" cy="531"/>
            </a:xfrm>
            <a:custGeom>
              <a:avLst/>
              <a:gdLst>
                <a:gd name="T0" fmla="*/ 110 w 221"/>
                <a:gd name="T1" fmla="*/ 221 h 221"/>
                <a:gd name="T2" fmla="*/ 187 w 221"/>
                <a:gd name="T3" fmla="*/ 75 h 221"/>
                <a:gd name="T4" fmla="*/ 186 w 221"/>
                <a:gd name="T5" fmla="*/ 77 h 221"/>
                <a:gd name="T6" fmla="*/ 140 w 221"/>
                <a:gd name="T7" fmla="*/ 168 h 221"/>
                <a:gd name="T8" fmla="*/ 136 w 221"/>
                <a:gd name="T9" fmla="*/ 172 h 221"/>
                <a:gd name="T10" fmla="*/ 134 w 221"/>
                <a:gd name="T11" fmla="*/ 173 h 221"/>
                <a:gd name="T12" fmla="*/ 131 w 221"/>
                <a:gd name="T13" fmla="*/ 172 h 221"/>
                <a:gd name="T14" fmla="*/ 127 w 221"/>
                <a:gd name="T15" fmla="*/ 168 h 221"/>
                <a:gd name="T16" fmla="*/ 132 w 221"/>
                <a:gd name="T17" fmla="*/ 147 h 221"/>
                <a:gd name="T18" fmla="*/ 165 w 221"/>
                <a:gd name="T19" fmla="*/ 82 h 221"/>
                <a:gd name="T20" fmla="*/ 124 w 221"/>
                <a:gd name="T21" fmla="*/ 108 h 221"/>
                <a:gd name="T22" fmla="*/ 110 w 221"/>
                <a:gd name="T23" fmla="*/ 135 h 221"/>
                <a:gd name="T24" fmla="*/ 89 w 221"/>
                <a:gd name="T25" fmla="*/ 172 h 221"/>
                <a:gd name="T26" fmla="*/ 88 w 221"/>
                <a:gd name="T27" fmla="*/ 173 h 221"/>
                <a:gd name="T28" fmla="*/ 86 w 221"/>
                <a:gd name="T29" fmla="*/ 173 h 221"/>
                <a:gd name="T30" fmla="*/ 84 w 221"/>
                <a:gd name="T31" fmla="*/ 172 h 221"/>
                <a:gd name="T32" fmla="*/ 35 w 221"/>
                <a:gd name="T33" fmla="*/ 78 h 221"/>
                <a:gd name="T34" fmla="*/ 34 w 221"/>
                <a:gd name="T35" fmla="*/ 76 h 221"/>
                <a:gd name="T36" fmla="*/ 34 w 221"/>
                <a:gd name="T37" fmla="*/ 74 h 221"/>
                <a:gd name="T38" fmla="*/ 34 w 221"/>
                <a:gd name="T39" fmla="*/ 72 h 221"/>
                <a:gd name="T40" fmla="*/ 35 w 221"/>
                <a:gd name="T41" fmla="*/ 71 h 221"/>
                <a:gd name="T42" fmla="*/ 36 w 221"/>
                <a:gd name="T43" fmla="*/ 69 h 221"/>
                <a:gd name="T44" fmla="*/ 38 w 221"/>
                <a:gd name="T45" fmla="*/ 68 h 221"/>
                <a:gd name="T46" fmla="*/ 40 w 221"/>
                <a:gd name="T47" fmla="*/ 67 h 221"/>
                <a:gd name="T48" fmla="*/ 41 w 221"/>
                <a:gd name="T49" fmla="*/ 67 h 221"/>
                <a:gd name="T50" fmla="*/ 89 w 221"/>
                <a:gd name="T51" fmla="*/ 67 h 221"/>
                <a:gd name="T52" fmla="*/ 91 w 221"/>
                <a:gd name="T53" fmla="*/ 68 h 221"/>
                <a:gd name="T54" fmla="*/ 93 w 221"/>
                <a:gd name="T55" fmla="*/ 69 h 221"/>
                <a:gd name="T56" fmla="*/ 94 w 221"/>
                <a:gd name="T57" fmla="*/ 71 h 221"/>
                <a:gd name="T58" fmla="*/ 108 w 221"/>
                <a:gd name="T59" fmla="*/ 99 h 221"/>
                <a:gd name="T60" fmla="*/ 80 w 221"/>
                <a:gd name="T61" fmla="*/ 82 h 221"/>
                <a:gd name="T62" fmla="*/ 86 w 221"/>
                <a:gd name="T63" fmla="*/ 147 h 221"/>
                <a:gd name="T64" fmla="*/ 114 w 221"/>
                <a:gd name="T65" fmla="*/ 95 h 221"/>
                <a:gd name="T66" fmla="*/ 127 w 221"/>
                <a:gd name="T67" fmla="*/ 71 h 221"/>
                <a:gd name="T68" fmla="*/ 128 w 221"/>
                <a:gd name="T69" fmla="*/ 69 h 221"/>
                <a:gd name="T70" fmla="*/ 130 w 221"/>
                <a:gd name="T71" fmla="*/ 68 h 221"/>
                <a:gd name="T72" fmla="*/ 132 w 221"/>
                <a:gd name="T73" fmla="*/ 67 h 221"/>
                <a:gd name="T74" fmla="*/ 179 w 221"/>
                <a:gd name="T75" fmla="*/ 67 h 221"/>
                <a:gd name="T76" fmla="*/ 181 w 221"/>
                <a:gd name="T77" fmla="*/ 67 h 221"/>
                <a:gd name="T78" fmla="*/ 183 w 221"/>
                <a:gd name="T79" fmla="*/ 68 h 221"/>
                <a:gd name="T80" fmla="*/ 184 w 221"/>
                <a:gd name="T81" fmla="*/ 69 h 221"/>
                <a:gd name="T82" fmla="*/ 186 w 221"/>
                <a:gd name="T83" fmla="*/ 71 h 221"/>
                <a:gd name="T84" fmla="*/ 186 w 221"/>
                <a:gd name="T85" fmla="*/ 72 h 221"/>
                <a:gd name="T86" fmla="*/ 187 w 221"/>
                <a:gd name="T87" fmla="*/ 7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" h="221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2"/>
                    <a:pt x="49" y="221"/>
                    <a:pt x="110" y="221"/>
                  </a:cubicBezTo>
                  <a:cubicBezTo>
                    <a:pt x="171" y="221"/>
                    <a:pt x="221" y="172"/>
                    <a:pt x="221" y="110"/>
                  </a:cubicBezTo>
                  <a:cubicBezTo>
                    <a:pt x="221" y="49"/>
                    <a:pt x="171" y="0"/>
                    <a:pt x="110" y="0"/>
                  </a:cubicBezTo>
                  <a:close/>
                  <a:moveTo>
                    <a:pt x="187" y="75"/>
                  </a:moveTo>
                  <a:cubicBezTo>
                    <a:pt x="187" y="75"/>
                    <a:pt x="187" y="75"/>
                    <a:pt x="186" y="75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76"/>
                    <a:pt x="186" y="76"/>
                    <a:pt x="186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6" y="77"/>
                    <a:pt x="186" y="78"/>
                    <a:pt x="186" y="78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40" y="170"/>
                    <a:pt x="139" y="171"/>
                    <a:pt x="137" y="172"/>
                  </a:cubicBezTo>
                  <a:cubicBezTo>
                    <a:pt x="137" y="172"/>
                    <a:pt x="136" y="172"/>
                    <a:pt x="136" y="17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35" y="173"/>
                    <a:pt x="135" y="173"/>
                    <a:pt x="135" y="173"/>
                  </a:cubicBezTo>
                  <a:cubicBezTo>
                    <a:pt x="135" y="173"/>
                    <a:pt x="135" y="173"/>
                    <a:pt x="134" y="173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2" y="173"/>
                  </a:cubicBezTo>
                  <a:cubicBezTo>
                    <a:pt x="132" y="173"/>
                    <a:pt x="132" y="173"/>
                    <a:pt x="131" y="172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1" y="172"/>
                    <a:pt x="131" y="172"/>
                    <a:pt x="130" y="172"/>
                  </a:cubicBezTo>
                  <a:cubicBezTo>
                    <a:pt x="129" y="171"/>
                    <a:pt x="127" y="170"/>
                    <a:pt x="127" y="16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20" y="123"/>
                    <a:pt x="120" y="123"/>
                    <a:pt x="120" y="123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2" y="147"/>
                    <a:pt x="134" y="149"/>
                    <a:pt x="135" y="147"/>
                  </a:cubicBezTo>
                  <a:cubicBezTo>
                    <a:pt x="136" y="144"/>
                    <a:pt x="166" y="84"/>
                    <a:pt x="166" y="84"/>
                  </a:cubicBezTo>
                  <a:cubicBezTo>
                    <a:pt x="166" y="84"/>
                    <a:pt x="168" y="82"/>
                    <a:pt x="165" y="82"/>
                  </a:cubicBezTo>
                  <a:cubicBezTo>
                    <a:pt x="162" y="82"/>
                    <a:pt x="142" y="82"/>
                    <a:pt x="140" y="82"/>
                  </a:cubicBezTo>
                  <a:cubicBezTo>
                    <a:pt x="137" y="82"/>
                    <a:pt x="136" y="84"/>
                    <a:pt x="136" y="84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3" y="170"/>
                    <a:pt x="92" y="171"/>
                    <a:pt x="90" y="172"/>
                  </a:cubicBezTo>
                  <a:cubicBezTo>
                    <a:pt x="90" y="172"/>
                    <a:pt x="90" y="172"/>
                    <a:pt x="89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9" y="173"/>
                    <a:pt x="89" y="173"/>
                    <a:pt x="88" y="173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5" y="173"/>
                    <a:pt x="85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71"/>
                    <a:pt x="81" y="170"/>
                    <a:pt x="80" y="16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5" y="77"/>
                    <a:pt x="34" y="77"/>
                    <a:pt x="34" y="77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4"/>
                    <a:pt x="34" y="73"/>
                    <a:pt x="34" y="73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5" y="72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70"/>
                    <a:pt x="36" y="70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9" y="68"/>
                    <a:pt x="39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7"/>
                    <a:pt x="90" y="67"/>
                  </a:cubicBezTo>
                  <a:cubicBezTo>
                    <a:pt x="90" y="67"/>
                    <a:pt x="90" y="68"/>
                    <a:pt x="90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2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2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3" y="82"/>
                    <a:pt x="80" y="82"/>
                  </a:cubicBezTo>
                  <a:cubicBezTo>
                    <a:pt x="77" y="82"/>
                    <a:pt x="58" y="82"/>
                    <a:pt x="56" y="82"/>
                  </a:cubicBezTo>
                  <a:cubicBezTo>
                    <a:pt x="53" y="82"/>
                    <a:pt x="54" y="84"/>
                    <a:pt x="54" y="84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7" y="149"/>
                    <a:pt x="88" y="147"/>
                  </a:cubicBezTo>
                  <a:cubicBezTo>
                    <a:pt x="90" y="144"/>
                    <a:pt x="101" y="121"/>
                    <a:pt x="101" y="121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7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70"/>
                    <a:pt x="127" y="70"/>
                    <a:pt x="127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29" y="68"/>
                    <a:pt x="129" y="68"/>
                    <a:pt x="130" y="68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30" y="68"/>
                    <a:pt x="131" y="67"/>
                    <a:pt x="131" y="67"/>
                  </a:cubicBezTo>
                  <a:cubicBezTo>
                    <a:pt x="131" y="67"/>
                    <a:pt x="131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3" y="67"/>
                    <a:pt x="133" y="67"/>
                  </a:cubicBezTo>
                  <a:cubicBezTo>
                    <a:pt x="179" y="67"/>
                    <a:pt x="179" y="67"/>
                    <a:pt x="179" y="67"/>
                  </a:cubicBezTo>
                  <a:cubicBezTo>
                    <a:pt x="179" y="67"/>
                    <a:pt x="179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7"/>
                    <a:pt x="181" y="67"/>
                    <a:pt x="181" y="67"/>
                  </a:cubicBezTo>
                  <a:cubicBezTo>
                    <a:pt x="181" y="67"/>
                    <a:pt x="181" y="67"/>
                    <a:pt x="182" y="67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4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184" y="69"/>
                    <a:pt x="184" y="69"/>
                    <a:pt x="185" y="69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70"/>
                    <a:pt x="185" y="70"/>
                    <a:pt x="186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1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7" y="73"/>
                    <a:pt x="187" y="74"/>
                    <a:pt x="187" y="74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7" y="74"/>
                    <a:pt x="187" y="75"/>
                    <a:pt x="187" y="75"/>
                  </a:cubicBezTo>
                  <a:close/>
                </a:path>
              </a:pathLst>
            </a:cu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" name="Oval 26"/>
            <p:cNvSpPr>
              <a:spLocks noChangeArrowheads="1"/>
            </p:cNvSpPr>
            <p:nvPr/>
          </p:nvSpPr>
          <p:spPr bwMode="auto">
            <a:xfrm>
              <a:off x="4811" y="1385"/>
              <a:ext cx="69" cy="70"/>
            </a:xfrm>
            <a:prstGeom prst="ellipse">
              <a:avLst/>
            </a:pr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Freeform 27"/>
            <p:cNvSpPr/>
            <p:nvPr/>
          </p:nvSpPr>
          <p:spPr bwMode="auto">
            <a:xfrm>
              <a:off x="3778" y="989"/>
              <a:ext cx="429" cy="401"/>
            </a:xfrm>
            <a:custGeom>
              <a:avLst/>
              <a:gdLst>
                <a:gd name="T0" fmla="*/ 180 w 180"/>
                <a:gd name="T1" fmla="*/ 120 h 167"/>
                <a:gd name="T2" fmla="*/ 133 w 180"/>
                <a:gd name="T3" fmla="*/ 74 h 167"/>
                <a:gd name="T4" fmla="*/ 133 w 180"/>
                <a:gd name="T5" fmla="*/ 74 h 167"/>
                <a:gd name="T6" fmla="*/ 47 w 180"/>
                <a:gd name="T7" fmla="*/ 74 h 167"/>
                <a:gd name="T8" fmla="*/ 47 w 180"/>
                <a:gd name="T9" fmla="*/ 74 h 167"/>
                <a:gd name="T10" fmla="*/ 47 w 180"/>
                <a:gd name="T11" fmla="*/ 74 h 167"/>
                <a:gd name="T12" fmla="*/ 20 w 180"/>
                <a:gd name="T13" fmla="*/ 47 h 167"/>
                <a:gd name="T14" fmla="*/ 47 w 180"/>
                <a:gd name="T15" fmla="*/ 20 h 167"/>
                <a:gd name="T16" fmla="*/ 47 w 180"/>
                <a:gd name="T17" fmla="*/ 20 h 167"/>
                <a:gd name="T18" fmla="*/ 47 w 180"/>
                <a:gd name="T19" fmla="*/ 20 h 167"/>
                <a:gd name="T20" fmla="*/ 164 w 180"/>
                <a:gd name="T21" fmla="*/ 20 h 167"/>
                <a:gd name="T22" fmla="*/ 174 w 180"/>
                <a:gd name="T23" fmla="*/ 10 h 167"/>
                <a:gd name="T24" fmla="*/ 164 w 180"/>
                <a:gd name="T25" fmla="*/ 0 h 167"/>
                <a:gd name="T26" fmla="*/ 47 w 180"/>
                <a:gd name="T27" fmla="*/ 0 h 167"/>
                <a:gd name="T28" fmla="*/ 47 w 180"/>
                <a:gd name="T29" fmla="*/ 0 h 167"/>
                <a:gd name="T30" fmla="*/ 0 w 180"/>
                <a:gd name="T31" fmla="*/ 47 h 167"/>
                <a:gd name="T32" fmla="*/ 47 w 180"/>
                <a:gd name="T33" fmla="*/ 93 h 167"/>
                <a:gd name="T34" fmla="*/ 47 w 180"/>
                <a:gd name="T35" fmla="*/ 93 h 167"/>
                <a:gd name="T36" fmla="*/ 133 w 180"/>
                <a:gd name="T37" fmla="*/ 93 h 167"/>
                <a:gd name="T38" fmla="*/ 133 w 180"/>
                <a:gd name="T39" fmla="*/ 94 h 167"/>
                <a:gd name="T40" fmla="*/ 160 w 180"/>
                <a:gd name="T41" fmla="*/ 120 h 167"/>
                <a:gd name="T42" fmla="*/ 133 w 180"/>
                <a:gd name="T43" fmla="*/ 147 h 167"/>
                <a:gd name="T44" fmla="*/ 16 w 180"/>
                <a:gd name="T45" fmla="*/ 147 h 167"/>
                <a:gd name="T46" fmla="*/ 6 w 180"/>
                <a:gd name="T47" fmla="*/ 157 h 167"/>
                <a:gd name="T48" fmla="*/ 16 w 180"/>
                <a:gd name="T49" fmla="*/ 167 h 167"/>
                <a:gd name="T50" fmla="*/ 133 w 180"/>
                <a:gd name="T51" fmla="*/ 167 h 167"/>
                <a:gd name="T52" fmla="*/ 133 w 180"/>
                <a:gd name="T53" fmla="*/ 167 h 167"/>
                <a:gd name="T54" fmla="*/ 180 w 180"/>
                <a:gd name="T55" fmla="*/ 12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0" h="167">
                  <a:moveTo>
                    <a:pt x="180" y="120"/>
                  </a:moveTo>
                  <a:cubicBezTo>
                    <a:pt x="180" y="95"/>
                    <a:pt x="159" y="74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32" y="74"/>
                    <a:pt x="20" y="62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9" y="20"/>
                    <a:pt x="174" y="15"/>
                    <a:pt x="174" y="10"/>
                  </a:cubicBezTo>
                  <a:cubicBezTo>
                    <a:pt x="174" y="4"/>
                    <a:pt x="169" y="0"/>
                    <a:pt x="16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48" y="94"/>
                    <a:pt x="160" y="106"/>
                    <a:pt x="160" y="120"/>
                  </a:cubicBezTo>
                  <a:cubicBezTo>
                    <a:pt x="160" y="135"/>
                    <a:pt x="148" y="147"/>
                    <a:pt x="133" y="147"/>
                  </a:cubicBezTo>
                  <a:cubicBezTo>
                    <a:pt x="16" y="147"/>
                    <a:pt x="16" y="147"/>
                    <a:pt x="16" y="147"/>
                  </a:cubicBezTo>
                  <a:cubicBezTo>
                    <a:pt x="11" y="147"/>
                    <a:pt x="6" y="152"/>
                    <a:pt x="6" y="157"/>
                  </a:cubicBezTo>
                  <a:cubicBezTo>
                    <a:pt x="6" y="163"/>
                    <a:pt x="11" y="167"/>
                    <a:pt x="16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59" y="167"/>
                    <a:pt x="180" y="146"/>
                    <a:pt x="180" y="12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28"/>
            <p:cNvSpPr/>
            <p:nvPr/>
          </p:nvSpPr>
          <p:spPr bwMode="auto">
            <a:xfrm>
              <a:off x="3329" y="989"/>
              <a:ext cx="416" cy="401"/>
            </a:xfrm>
            <a:custGeom>
              <a:avLst/>
              <a:gdLst>
                <a:gd name="T0" fmla="*/ 175 w 175"/>
                <a:gd name="T1" fmla="*/ 47 h 167"/>
                <a:gd name="T2" fmla="*/ 128 w 175"/>
                <a:gd name="T3" fmla="*/ 0 h 167"/>
                <a:gd name="T4" fmla="*/ 128 w 175"/>
                <a:gd name="T5" fmla="*/ 0 h 167"/>
                <a:gd name="T6" fmla="*/ 10 w 175"/>
                <a:gd name="T7" fmla="*/ 0 h 167"/>
                <a:gd name="T8" fmla="*/ 0 w 175"/>
                <a:gd name="T9" fmla="*/ 10 h 167"/>
                <a:gd name="T10" fmla="*/ 10 w 175"/>
                <a:gd name="T11" fmla="*/ 20 h 167"/>
                <a:gd name="T12" fmla="*/ 128 w 175"/>
                <a:gd name="T13" fmla="*/ 20 h 167"/>
                <a:gd name="T14" fmla="*/ 129 w 175"/>
                <a:gd name="T15" fmla="*/ 20 h 167"/>
                <a:gd name="T16" fmla="*/ 155 w 175"/>
                <a:gd name="T17" fmla="*/ 47 h 167"/>
                <a:gd name="T18" fmla="*/ 128 w 175"/>
                <a:gd name="T19" fmla="*/ 74 h 167"/>
                <a:gd name="T20" fmla="*/ 128 w 175"/>
                <a:gd name="T21" fmla="*/ 74 h 167"/>
                <a:gd name="T22" fmla="*/ 29 w 175"/>
                <a:gd name="T23" fmla="*/ 74 h 167"/>
                <a:gd name="T24" fmla="*/ 29 w 175"/>
                <a:gd name="T25" fmla="*/ 74 h 167"/>
                <a:gd name="T26" fmla="*/ 0 w 175"/>
                <a:gd name="T27" fmla="*/ 102 h 167"/>
                <a:gd name="T28" fmla="*/ 0 w 175"/>
                <a:gd name="T29" fmla="*/ 102 h 167"/>
                <a:gd name="T30" fmla="*/ 0 w 175"/>
                <a:gd name="T31" fmla="*/ 157 h 167"/>
                <a:gd name="T32" fmla="*/ 10 w 175"/>
                <a:gd name="T33" fmla="*/ 167 h 167"/>
                <a:gd name="T34" fmla="*/ 20 w 175"/>
                <a:gd name="T35" fmla="*/ 157 h 167"/>
                <a:gd name="T36" fmla="*/ 20 w 175"/>
                <a:gd name="T37" fmla="*/ 130 h 167"/>
                <a:gd name="T38" fmla="*/ 20 w 175"/>
                <a:gd name="T39" fmla="*/ 130 h 167"/>
                <a:gd name="T40" fmla="*/ 20 w 175"/>
                <a:gd name="T41" fmla="*/ 102 h 167"/>
                <a:gd name="T42" fmla="*/ 29 w 175"/>
                <a:gd name="T43" fmla="*/ 94 h 167"/>
                <a:gd name="T44" fmla="*/ 29 w 175"/>
                <a:gd name="T45" fmla="*/ 94 h 167"/>
                <a:gd name="T46" fmla="*/ 56 w 175"/>
                <a:gd name="T47" fmla="*/ 94 h 167"/>
                <a:gd name="T48" fmla="*/ 128 w 175"/>
                <a:gd name="T49" fmla="*/ 94 h 167"/>
                <a:gd name="T50" fmla="*/ 129 w 175"/>
                <a:gd name="T51" fmla="*/ 93 h 167"/>
                <a:gd name="T52" fmla="*/ 175 w 175"/>
                <a:gd name="T53" fmla="*/ 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5" h="167">
                  <a:moveTo>
                    <a:pt x="175" y="47"/>
                  </a:moveTo>
                  <a:cubicBezTo>
                    <a:pt x="175" y="21"/>
                    <a:pt x="154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43" y="20"/>
                    <a:pt x="155" y="32"/>
                    <a:pt x="155" y="47"/>
                  </a:cubicBezTo>
                  <a:cubicBezTo>
                    <a:pt x="155" y="62"/>
                    <a:pt x="143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13" y="74"/>
                    <a:pt x="0" y="87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3"/>
                    <a:pt x="4" y="167"/>
                    <a:pt x="10" y="167"/>
                  </a:cubicBezTo>
                  <a:cubicBezTo>
                    <a:pt x="15" y="167"/>
                    <a:pt x="20" y="163"/>
                    <a:pt x="20" y="157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0" y="98"/>
                    <a:pt x="24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9" y="94"/>
                    <a:pt x="129" y="93"/>
                    <a:pt x="129" y="93"/>
                  </a:cubicBezTo>
                  <a:cubicBezTo>
                    <a:pt x="154" y="93"/>
                    <a:pt x="175" y="73"/>
                    <a:pt x="175" y="4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9"/>
            <p:cNvSpPr/>
            <p:nvPr/>
          </p:nvSpPr>
          <p:spPr bwMode="auto">
            <a:xfrm>
              <a:off x="2775" y="987"/>
              <a:ext cx="478" cy="406"/>
            </a:xfrm>
            <a:custGeom>
              <a:avLst/>
              <a:gdLst>
                <a:gd name="T0" fmla="*/ 201 w 201"/>
                <a:gd name="T1" fmla="*/ 11 h 169"/>
                <a:gd name="T2" fmla="*/ 199 w 201"/>
                <a:gd name="T3" fmla="*/ 4 h 169"/>
                <a:gd name="T4" fmla="*/ 185 w 201"/>
                <a:gd name="T5" fmla="*/ 3 h 169"/>
                <a:gd name="T6" fmla="*/ 113 w 201"/>
                <a:gd name="T7" fmla="*/ 62 h 169"/>
                <a:gd name="T8" fmla="*/ 128 w 201"/>
                <a:gd name="T9" fmla="*/ 75 h 169"/>
                <a:gd name="T10" fmla="*/ 181 w 201"/>
                <a:gd name="T11" fmla="*/ 32 h 169"/>
                <a:gd name="T12" fmla="*/ 181 w 201"/>
                <a:gd name="T13" fmla="*/ 137 h 169"/>
                <a:gd name="T14" fmla="*/ 158 w 201"/>
                <a:gd name="T15" fmla="*/ 119 h 169"/>
                <a:gd name="T16" fmla="*/ 157 w 201"/>
                <a:gd name="T17" fmla="*/ 118 h 169"/>
                <a:gd name="T18" fmla="*/ 100 w 201"/>
                <a:gd name="T19" fmla="*/ 72 h 169"/>
                <a:gd name="T20" fmla="*/ 85 w 201"/>
                <a:gd name="T21" fmla="*/ 85 h 169"/>
                <a:gd name="T22" fmla="*/ 85 w 201"/>
                <a:gd name="T23" fmla="*/ 85 h 169"/>
                <a:gd name="T24" fmla="*/ 68 w 201"/>
                <a:gd name="T25" fmla="*/ 98 h 169"/>
                <a:gd name="T26" fmla="*/ 44 w 201"/>
                <a:gd name="T27" fmla="*/ 118 h 169"/>
                <a:gd name="T28" fmla="*/ 44 w 201"/>
                <a:gd name="T29" fmla="*/ 118 h 169"/>
                <a:gd name="T30" fmla="*/ 20 w 201"/>
                <a:gd name="T31" fmla="*/ 137 h 169"/>
                <a:gd name="T32" fmla="*/ 20 w 201"/>
                <a:gd name="T33" fmla="*/ 32 h 169"/>
                <a:gd name="T34" fmla="*/ 72 w 201"/>
                <a:gd name="T35" fmla="*/ 75 h 169"/>
                <a:gd name="T36" fmla="*/ 88 w 201"/>
                <a:gd name="T37" fmla="*/ 62 h 169"/>
                <a:gd name="T38" fmla="*/ 17 w 201"/>
                <a:gd name="T39" fmla="*/ 4 h 169"/>
                <a:gd name="T40" fmla="*/ 17 w 201"/>
                <a:gd name="T41" fmla="*/ 4 h 169"/>
                <a:gd name="T42" fmla="*/ 16 w 201"/>
                <a:gd name="T43" fmla="*/ 3 h 169"/>
                <a:gd name="T44" fmla="*/ 2 w 201"/>
                <a:gd name="T45" fmla="*/ 4 h 169"/>
                <a:gd name="T46" fmla="*/ 0 w 201"/>
                <a:gd name="T47" fmla="*/ 11 h 169"/>
                <a:gd name="T48" fmla="*/ 0 w 201"/>
                <a:gd name="T49" fmla="*/ 11 h 169"/>
                <a:gd name="T50" fmla="*/ 0 w 201"/>
                <a:gd name="T51" fmla="*/ 12 h 169"/>
                <a:gd name="T52" fmla="*/ 0 w 201"/>
                <a:gd name="T53" fmla="*/ 12 h 169"/>
                <a:gd name="T54" fmla="*/ 0 w 201"/>
                <a:gd name="T55" fmla="*/ 158 h 169"/>
                <a:gd name="T56" fmla="*/ 0 w 201"/>
                <a:gd name="T57" fmla="*/ 158 h 169"/>
                <a:gd name="T58" fmla="*/ 2 w 201"/>
                <a:gd name="T59" fmla="*/ 165 h 169"/>
                <a:gd name="T60" fmla="*/ 16 w 201"/>
                <a:gd name="T61" fmla="*/ 166 h 169"/>
                <a:gd name="T62" fmla="*/ 101 w 201"/>
                <a:gd name="T63" fmla="*/ 97 h 169"/>
                <a:gd name="T64" fmla="*/ 185 w 201"/>
                <a:gd name="T65" fmla="*/ 166 h 169"/>
                <a:gd name="T66" fmla="*/ 199 w 201"/>
                <a:gd name="T67" fmla="*/ 165 h 169"/>
                <a:gd name="T68" fmla="*/ 201 w 201"/>
                <a:gd name="T69" fmla="*/ 158 h 169"/>
                <a:gd name="T70" fmla="*/ 201 w 201"/>
                <a:gd name="T71" fmla="*/ 158 h 169"/>
                <a:gd name="T72" fmla="*/ 201 w 201"/>
                <a:gd name="T73" fmla="*/ 1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1" h="169">
                  <a:moveTo>
                    <a:pt x="201" y="11"/>
                  </a:moveTo>
                  <a:cubicBezTo>
                    <a:pt x="201" y="9"/>
                    <a:pt x="200" y="6"/>
                    <a:pt x="199" y="4"/>
                  </a:cubicBezTo>
                  <a:cubicBezTo>
                    <a:pt x="195" y="0"/>
                    <a:pt x="189" y="0"/>
                    <a:pt x="185" y="3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28" y="75"/>
                    <a:pt x="128" y="75"/>
                    <a:pt x="128" y="75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8"/>
                    <a:pt x="157" y="118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0"/>
                    <a:pt x="6" y="0"/>
                    <a:pt x="2" y="4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0"/>
                    <a:pt x="1" y="163"/>
                    <a:pt x="2" y="165"/>
                  </a:cubicBezTo>
                  <a:cubicBezTo>
                    <a:pt x="6" y="169"/>
                    <a:pt x="12" y="169"/>
                    <a:pt x="16" y="166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85" y="166"/>
                    <a:pt x="185" y="166"/>
                    <a:pt x="185" y="166"/>
                  </a:cubicBezTo>
                  <a:cubicBezTo>
                    <a:pt x="189" y="169"/>
                    <a:pt x="195" y="169"/>
                    <a:pt x="199" y="165"/>
                  </a:cubicBezTo>
                  <a:cubicBezTo>
                    <a:pt x="200" y="163"/>
                    <a:pt x="201" y="160"/>
                    <a:pt x="201" y="158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1" y="11"/>
                    <a:pt x="201" y="11"/>
                    <a:pt x="201" y="1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_副本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PT背景图_2.jpg" descr="PPT背景图_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5" name="矩形"/>
          <p:cNvSpPr/>
          <p:nvPr userDrawn="1"/>
        </p:nvSpPr>
        <p:spPr>
          <a:xfrm>
            <a:off x="0" y="3022980"/>
            <a:ext cx="24384001" cy="1069302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  <a:endParaRPr sz="2400"/>
          </a:p>
        </p:txBody>
      </p:sp>
      <p:sp>
        <p:nvSpPr>
          <p:cNvPr id="56" name="矩形"/>
          <p:cNvSpPr/>
          <p:nvPr userDrawn="1"/>
        </p:nvSpPr>
        <p:spPr>
          <a:xfrm>
            <a:off x="0" y="3022980"/>
            <a:ext cx="24384001" cy="123148"/>
          </a:xfrm>
          <a:prstGeom prst="rect">
            <a:avLst/>
          </a:prstGeom>
          <a:solidFill>
            <a:srgbClr val="0A65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  <a:endParaRPr sz="2400"/>
          </a:p>
        </p:txBody>
      </p:sp>
      <p:sp>
        <p:nvSpPr>
          <p:cNvPr id="62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6" name="Group 24"/>
          <p:cNvGrpSpPr>
            <a:grpSpLocks noChangeAspect="1"/>
          </p:cNvGrpSpPr>
          <p:nvPr userDrawn="1"/>
        </p:nvGrpSpPr>
        <p:grpSpPr bwMode="auto">
          <a:xfrm>
            <a:off x="20828635" y="1106805"/>
            <a:ext cx="3256915" cy="824865"/>
            <a:chOff x="2775" y="922"/>
            <a:chExt cx="2105" cy="533"/>
          </a:xfrm>
        </p:grpSpPr>
        <p:sp>
          <p:nvSpPr>
            <p:cNvPr id="7" name="Freeform 25"/>
            <p:cNvSpPr>
              <a:spLocks noEditPoints="1"/>
            </p:cNvSpPr>
            <p:nvPr/>
          </p:nvSpPr>
          <p:spPr bwMode="auto">
            <a:xfrm>
              <a:off x="4283" y="922"/>
              <a:ext cx="525" cy="531"/>
            </a:xfrm>
            <a:custGeom>
              <a:avLst/>
              <a:gdLst>
                <a:gd name="T0" fmla="*/ 110 w 221"/>
                <a:gd name="T1" fmla="*/ 221 h 221"/>
                <a:gd name="T2" fmla="*/ 187 w 221"/>
                <a:gd name="T3" fmla="*/ 75 h 221"/>
                <a:gd name="T4" fmla="*/ 186 w 221"/>
                <a:gd name="T5" fmla="*/ 77 h 221"/>
                <a:gd name="T6" fmla="*/ 140 w 221"/>
                <a:gd name="T7" fmla="*/ 168 h 221"/>
                <a:gd name="T8" fmla="*/ 136 w 221"/>
                <a:gd name="T9" fmla="*/ 172 h 221"/>
                <a:gd name="T10" fmla="*/ 134 w 221"/>
                <a:gd name="T11" fmla="*/ 173 h 221"/>
                <a:gd name="T12" fmla="*/ 131 w 221"/>
                <a:gd name="T13" fmla="*/ 172 h 221"/>
                <a:gd name="T14" fmla="*/ 127 w 221"/>
                <a:gd name="T15" fmla="*/ 168 h 221"/>
                <a:gd name="T16" fmla="*/ 132 w 221"/>
                <a:gd name="T17" fmla="*/ 147 h 221"/>
                <a:gd name="T18" fmla="*/ 165 w 221"/>
                <a:gd name="T19" fmla="*/ 82 h 221"/>
                <a:gd name="T20" fmla="*/ 124 w 221"/>
                <a:gd name="T21" fmla="*/ 108 h 221"/>
                <a:gd name="T22" fmla="*/ 110 w 221"/>
                <a:gd name="T23" fmla="*/ 135 h 221"/>
                <a:gd name="T24" fmla="*/ 89 w 221"/>
                <a:gd name="T25" fmla="*/ 172 h 221"/>
                <a:gd name="T26" fmla="*/ 88 w 221"/>
                <a:gd name="T27" fmla="*/ 173 h 221"/>
                <a:gd name="T28" fmla="*/ 86 w 221"/>
                <a:gd name="T29" fmla="*/ 173 h 221"/>
                <a:gd name="T30" fmla="*/ 84 w 221"/>
                <a:gd name="T31" fmla="*/ 172 h 221"/>
                <a:gd name="T32" fmla="*/ 35 w 221"/>
                <a:gd name="T33" fmla="*/ 78 h 221"/>
                <a:gd name="T34" fmla="*/ 34 w 221"/>
                <a:gd name="T35" fmla="*/ 76 h 221"/>
                <a:gd name="T36" fmla="*/ 34 w 221"/>
                <a:gd name="T37" fmla="*/ 74 h 221"/>
                <a:gd name="T38" fmla="*/ 34 w 221"/>
                <a:gd name="T39" fmla="*/ 72 h 221"/>
                <a:gd name="T40" fmla="*/ 35 w 221"/>
                <a:gd name="T41" fmla="*/ 71 h 221"/>
                <a:gd name="T42" fmla="*/ 36 w 221"/>
                <a:gd name="T43" fmla="*/ 69 h 221"/>
                <a:gd name="T44" fmla="*/ 38 w 221"/>
                <a:gd name="T45" fmla="*/ 68 h 221"/>
                <a:gd name="T46" fmla="*/ 40 w 221"/>
                <a:gd name="T47" fmla="*/ 67 h 221"/>
                <a:gd name="T48" fmla="*/ 41 w 221"/>
                <a:gd name="T49" fmla="*/ 67 h 221"/>
                <a:gd name="T50" fmla="*/ 89 w 221"/>
                <a:gd name="T51" fmla="*/ 67 h 221"/>
                <a:gd name="T52" fmla="*/ 91 w 221"/>
                <a:gd name="T53" fmla="*/ 68 h 221"/>
                <a:gd name="T54" fmla="*/ 93 w 221"/>
                <a:gd name="T55" fmla="*/ 69 h 221"/>
                <a:gd name="T56" fmla="*/ 94 w 221"/>
                <a:gd name="T57" fmla="*/ 71 h 221"/>
                <a:gd name="T58" fmla="*/ 108 w 221"/>
                <a:gd name="T59" fmla="*/ 99 h 221"/>
                <a:gd name="T60" fmla="*/ 80 w 221"/>
                <a:gd name="T61" fmla="*/ 82 h 221"/>
                <a:gd name="T62" fmla="*/ 86 w 221"/>
                <a:gd name="T63" fmla="*/ 147 h 221"/>
                <a:gd name="T64" fmla="*/ 114 w 221"/>
                <a:gd name="T65" fmla="*/ 95 h 221"/>
                <a:gd name="T66" fmla="*/ 127 w 221"/>
                <a:gd name="T67" fmla="*/ 71 h 221"/>
                <a:gd name="T68" fmla="*/ 128 w 221"/>
                <a:gd name="T69" fmla="*/ 69 h 221"/>
                <a:gd name="T70" fmla="*/ 130 w 221"/>
                <a:gd name="T71" fmla="*/ 68 h 221"/>
                <a:gd name="T72" fmla="*/ 132 w 221"/>
                <a:gd name="T73" fmla="*/ 67 h 221"/>
                <a:gd name="T74" fmla="*/ 179 w 221"/>
                <a:gd name="T75" fmla="*/ 67 h 221"/>
                <a:gd name="T76" fmla="*/ 181 w 221"/>
                <a:gd name="T77" fmla="*/ 67 h 221"/>
                <a:gd name="T78" fmla="*/ 183 w 221"/>
                <a:gd name="T79" fmla="*/ 68 h 221"/>
                <a:gd name="T80" fmla="*/ 184 w 221"/>
                <a:gd name="T81" fmla="*/ 69 h 221"/>
                <a:gd name="T82" fmla="*/ 186 w 221"/>
                <a:gd name="T83" fmla="*/ 71 h 221"/>
                <a:gd name="T84" fmla="*/ 186 w 221"/>
                <a:gd name="T85" fmla="*/ 72 h 221"/>
                <a:gd name="T86" fmla="*/ 187 w 221"/>
                <a:gd name="T87" fmla="*/ 7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" h="221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2"/>
                    <a:pt x="49" y="221"/>
                    <a:pt x="110" y="221"/>
                  </a:cubicBezTo>
                  <a:cubicBezTo>
                    <a:pt x="171" y="221"/>
                    <a:pt x="221" y="172"/>
                    <a:pt x="221" y="110"/>
                  </a:cubicBezTo>
                  <a:cubicBezTo>
                    <a:pt x="221" y="49"/>
                    <a:pt x="171" y="0"/>
                    <a:pt x="110" y="0"/>
                  </a:cubicBezTo>
                  <a:close/>
                  <a:moveTo>
                    <a:pt x="187" y="75"/>
                  </a:moveTo>
                  <a:cubicBezTo>
                    <a:pt x="187" y="75"/>
                    <a:pt x="187" y="75"/>
                    <a:pt x="186" y="75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76"/>
                    <a:pt x="186" y="76"/>
                    <a:pt x="186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6" y="77"/>
                    <a:pt x="186" y="78"/>
                    <a:pt x="186" y="78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40" y="170"/>
                    <a:pt x="139" y="171"/>
                    <a:pt x="137" y="172"/>
                  </a:cubicBezTo>
                  <a:cubicBezTo>
                    <a:pt x="137" y="172"/>
                    <a:pt x="136" y="172"/>
                    <a:pt x="136" y="17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35" y="173"/>
                    <a:pt x="135" y="173"/>
                    <a:pt x="135" y="173"/>
                  </a:cubicBezTo>
                  <a:cubicBezTo>
                    <a:pt x="135" y="173"/>
                    <a:pt x="135" y="173"/>
                    <a:pt x="134" y="173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2" y="173"/>
                  </a:cubicBezTo>
                  <a:cubicBezTo>
                    <a:pt x="132" y="173"/>
                    <a:pt x="132" y="173"/>
                    <a:pt x="131" y="172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1" y="172"/>
                    <a:pt x="131" y="172"/>
                    <a:pt x="130" y="172"/>
                  </a:cubicBezTo>
                  <a:cubicBezTo>
                    <a:pt x="129" y="171"/>
                    <a:pt x="127" y="170"/>
                    <a:pt x="127" y="16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20" y="123"/>
                    <a:pt x="120" y="123"/>
                    <a:pt x="120" y="123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2" y="147"/>
                    <a:pt x="134" y="149"/>
                    <a:pt x="135" y="147"/>
                  </a:cubicBezTo>
                  <a:cubicBezTo>
                    <a:pt x="136" y="144"/>
                    <a:pt x="166" y="84"/>
                    <a:pt x="166" y="84"/>
                  </a:cubicBezTo>
                  <a:cubicBezTo>
                    <a:pt x="166" y="84"/>
                    <a:pt x="168" y="82"/>
                    <a:pt x="165" y="82"/>
                  </a:cubicBezTo>
                  <a:cubicBezTo>
                    <a:pt x="162" y="82"/>
                    <a:pt x="142" y="82"/>
                    <a:pt x="140" y="82"/>
                  </a:cubicBezTo>
                  <a:cubicBezTo>
                    <a:pt x="137" y="82"/>
                    <a:pt x="136" y="84"/>
                    <a:pt x="136" y="84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3" y="170"/>
                    <a:pt x="92" y="171"/>
                    <a:pt x="90" y="172"/>
                  </a:cubicBezTo>
                  <a:cubicBezTo>
                    <a:pt x="90" y="172"/>
                    <a:pt x="90" y="172"/>
                    <a:pt x="89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9" y="173"/>
                    <a:pt x="89" y="173"/>
                    <a:pt x="88" y="173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5" y="173"/>
                    <a:pt x="85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71"/>
                    <a:pt x="81" y="170"/>
                    <a:pt x="80" y="16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5" y="77"/>
                    <a:pt x="34" y="77"/>
                    <a:pt x="34" y="77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4"/>
                    <a:pt x="34" y="73"/>
                    <a:pt x="34" y="73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5" y="72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70"/>
                    <a:pt x="36" y="70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9" y="68"/>
                    <a:pt x="39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7"/>
                    <a:pt x="90" y="67"/>
                  </a:cubicBezTo>
                  <a:cubicBezTo>
                    <a:pt x="90" y="67"/>
                    <a:pt x="90" y="68"/>
                    <a:pt x="90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2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2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3" y="82"/>
                    <a:pt x="80" y="82"/>
                  </a:cubicBezTo>
                  <a:cubicBezTo>
                    <a:pt x="77" y="82"/>
                    <a:pt x="58" y="82"/>
                    <a:pt x="56" y="82"/>
                  </a:cubicBezTo>
                  <a:cubicBezTo>
                    <a:pt x="53" y="82"/>
                    <a:pt x="54" y="84"/>
                    <a:pt x="54" y="84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7" y="149"/>
                    <a:pt x="88" y="147"/>
                  </a:cubicBezTo>
                  <a:cubicBezTo>
                    <a:pt x="90" y="144"/>
                    <a:pt x="101" y="121"/>
                    <a:pt x="101" y="121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7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70"/>
                    <a:pt x="127" y="70"/>
                    <a:pt x="127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29" y="68"/>
                    <a:pt x="129" y="68"/>
                    <a:pt x="130" y="68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30" y="68"/>
                    <a:pt x="131" y="67"/>
                    <a:pt x="131" y="67"/>
                  </a:cubicBezTo>
                  <a:cubicBezTo>
                    <a:pt x="131" y="67"/>
                    <a:pt x="131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3" y="67"/>
                    <a:pt x="133" y="67"/>
                  </a:cubicBezTo>
                  <a:cubicBezTo>
                    <a:pt x="179" y="67"/>
                    <a:pt x="179" y="67"/>
                    <a:pt x="179" y="67"/>
                  </a:cubicBezTo>
                  <a:cubicBezTo>
                    <a:pt x="179" y="67"/>
                    <a:pt x="179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7"/>
                    <a:pt x="181" y="67"/>
                    <a:pt x="181" y="67"/>
                  </a:cubicBezTo>
                  <a:cubicBezTo>
                    <a:pt x="181" y="67"/>
                    <a:pt x="181" y="67"/>
                    <a:pt x="182" y="67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4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184" y="69"/>
                    <a:pt x="184" y="69"/>
                    <a:pt x="185" y="69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70"/>
                    <a:pt x="185" y="70"/>
                    <a:pt x="186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1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7" y="73"/>
                    <a:pt x="187" y="74"/>
                    <a:pt x="187" y="74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7" y="74"/>
                    <a:pt x="187" y="75"/>
                    <a:pt x="187" y="75"/>
                  </a:cubicBezTo>
                  <a:close/>
                </a:path>
              </a:pathLst>
            </a:cu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Oval 26"/>
            <p:cNvSpPr>
              <a:spLocks noChangeArrowheads="1"/>
            </p:cNvSpPr>
            <p:nvPr/>
          </p:nvSpPr>
          <p:spPr bwMode="auto">
            <a:xfrm>
              <a:off x="4811" y="1385"/>
              <a:ext cx="69" cy="70"/>
            </a:xfrm>
            <a:prstGeom prst="ellipse">
              <a:avLst/>
            </a:pr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7"/>
            <p:cNvSpPr/>
            <p:nvPr/>
          </p:nvSpPr>
          <p:spPr bwMode="auto">
            <a:xfrm>
              <a:off x="3778" y="989"/>
              <a:ext cx="429" cy="401"/>
            </a:xfrm>
            <a:custGeom>
              <a:avLst/>
              <a:gdLst>
                <a:gd name="T0" fmla="*/ 180 w 180"/>
                <a:gd name="T1" fmla="*/ 120 h 167"/>
                <a:gd name="T2" fmla="*/ 133 w 180"/>
                <a:gd name="T3" fmla="*/ 74 h 167"/>
                <a:gd name="T4" fmla="*/ 133 w 180"/>
                <a:gd name="T5" fmla="*/ 74 h 167"/>
                <a:gd name="T6" fmla="*/ 47 w 180"/>
                <a:gd name="T7" fmla="*/ 74 h 167"/>
                <a:gd name="T8" fmla="*/ 47 w 180"/>
                <a:gd name="T9" fmla="*/ 74 h 167"/>
                <a:gd name="T10" fmla="*/ 47 w 180"/>
                <a:gd name="T11" fmla="*/ 74 h 167"/>
                <a:gd name="T12" fmla="*/ 20 w 180"/>
                <a:gd name="T13" fmla="*/ 47 h 167"/>
                <a:gd name="T14" fmla="*/ 47 w 180"/>
                <a:gd name="T15" fmla="*/ 20 h 167"/>
                <a:gd name="T16" fmla="*/ 47 w 180"/>
                <a:gd name="T17" fmla="*/ 20 h 167"/>
                <a:gd name="T18" fmla="*/ 47 w 180"/>
                <a:gd name="T19" fmla="*/ 20 h 167"/>
                <a:gd name="T20" fmla="*/ 164 w 180"/>
                <a:gd name="T21" fmla="*/ 20 h 167"/>
                <a:gd name="T22" fmla="*/ 174 w 180"/>
                <a:gd name="T23" fmla="*/ 10 h 167"/>
                <a:gd name="T24" fmla="*/ 164 w 180"/>
                <a:gd name="T25" fmla="*/ 0 h 167"/>
                <a:gd name="T26" fmla="*/ 47 w 180"/>
                <a:gd name="T27" fmla="*/ 0 h 167"/>
                <a:gd name="T28" fmla="*/ 47 w 180"/>
                <a:gd name="T29" fmla="*/ 0 h 167"/>
                <a:gd name="T30" fmla="*/ 0 w 180"/>
                <a:gd name="T31" fmla="*/ 47 h 167"/>
                <a:gd name="T32" fmla="*/ 47 w 180"/>
                <a:gd name="T33" fmla="*/ 93 h 167"/>
                <a:gd name="T34" fmla="*/ 47 w 180"/>
                <a:gd name="T35" fmla="*/ 93 h 167"/>
                <a:gd name="T36" fmla="*/ 133 w 180"/>
                <a:gd name="T37" fmla="*/ 93 h 167"/>
                <a:gd name="T38" fmla="*/ 133 w 180"/>
                <a:gd name="T39" fmla="*/ 94 h 167"/>
                <a:gd name="T40" fmla="*/ 160 w 180"/>
                <a:gd name="T41" fmla="*/ 120 h 167"/>
                <a:gd name="T42" fmla="*/ 133 w 180"/>
                <a:gd name="T43" fmla="*/ 147 h 167"/>
                <a:gd name="T44" fmla="*/ 16 w 180"/>
                <a:gd name="T45" fmla="*/ 147 h 167"/>
                <a:gd name="T46" fmla="*/ 6 w 180"/>
                <a:gd name="T47" fmla="*/ 157 h 167"/>
                <a:gd name="T48" fmla="*/ 16 w 180"/>
                <a:gd name="T49" fmla="*/ 167 h 167"/>
                <a:gd name="T50" fmla="*/ 133 w 180"/>
                <a:gd name="T51" fmla="*/ 167 h 167"/>
                <a:gd name="T52" fmla="*/ 133 w 180"/>
                <a:gd name="T53" fmla="*/ 167 h 167"/>
                <a:gd name="T54" fmla="*/ 180 w 180"/>
                <a:gd name="T55" fmla="*/ 12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0" h="167">
                  <a:moveTo>
                    <a:pt x="180" y="120"/>
                  </a:moveTo>
                  <a:cubicBezTo>
                    <a:pt x="180" y="95"/>
                    <a:pt x="159" y="74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32" y="74"/>
                    <a:pt x="20" y="62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9" y="20"/>
                    <a:pt x="174" y="15"/>
                    <a:pt x="174" y="10"/>
                  </a:cubicBezTo>
                  <a:cubicBezTo>
                    <a:pt x="174" y="4"/>
                    <a:pt x="169" y="0"/>
                    <a:pt x="16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48" y="94"/>
                    <a:pt x="160" y="106"/>
                    <a:pt x="160" y="120"/>
                  </a:cubicBezTo>
                  <a:cubicBezTo>
                    <a:pt x="160" y="135"/>
                    <a:pt x="148" y="147"/>
                    <a:pt x="133" y="147"/>
                  </a:cubicBezTo>
                  <a:cubicBezTo>
                    <a:pt x="16" y="147"/>
                    <a:pt x="16" y="147"/>
                    <a:pt x="16" y="147"/>
                  </a:cubicBezTo>
                  <a:cubicBezTo>
                    <a:pt x="11" y="147"/>
                    <a:pt x="6" y="152"/>
                    <a:pt x="6" y="157"/>
                  </a:cubicBezTo>
                  <a:cubicBezTo>
                    <a:pt x="6" y="163"/>
                    <a:pt x="11" y="167"/>
                    <a:pt x="16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59" y="167"/>
                    <a:pt x="180" y="146"/>
                    <a:pt x="180" y="12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8"/>
            <p:cNvSpPr/>
            <p:nvPr/>
          </p:nvSpPr>
          <p:spPr bwMode="auto">
            <a:xfrm>
              <a:off x="3329" y="989"/>
              <a:ext cx="416" cy="401"/>
            </a:xfrm>
            <a:custGeom>
              <a:avLst/>
              <a:gdLst>
                <a:gd name="T0" fmla="*/ 175 w 175"/>
                <a:gd name="T1" fmla="*/ 47 h 167"/>
                <a:gd name="T2" fmla="*/ 128 w 175"/>
                <a:gd name="T3" fmla="*/ 0 h 167"/>
                <a:gd name="T4" fmla="*/ 128 w 175"/>
                <a:gd name="T5" fmla="*/ 0 h 167"/>
                <a:gd name="T6" fmla="*/ 10 w 175"/>
                <a:gd name="T7" fmla="*/ 0 h 167"/>
                <a:gd name="T8" fmla="*/ 0 w 175"/>
                <a:gd name="T9" fmla="*/ 10 h 167"/>
                <a:gd name="T10" fmla="*/ 10 w 175"/>
                <a:gd name="T11" fmla="*/ 20 h 167"/>
                <a:gd name="T12" fmla="*/ 128 w 175"/>
                <a:gd name="T13" fmla="*/ 20 h 167"/>
                <a:gd name="T14" fmla="*/ 129 w 175"/>
                <a:gd name="T15" fmla="*/ 20 h 167"/>
                <a:gd name="T16" fmla="*/ 155 w 175"/>
                <a:gd name="T17" fmla="*/ 47 h 167"/>
                <a:gd name="T18" fmla="*/ 128 w 175"/>
                <a:gd name="T19" fmla="*/ 74 h 167"/>
                <a:gd name="T20" fmla="*/ 128 w 175"/>
                <a:gd name="T21" fmla="*/ 74 h 167"/>
                <a:gd name="T22" fmla="*/ 29 w 175"/>
                <a:gd name="T23" fmla="*/ 74 h 167"/>
                <a:gd name="T24" fmla="*/ 29 w 175"/>
                <a:gd name="T25" fmla="*/ 74 h 167"/>
                <a:gd name="T26" fmla="*/ 0 w 175"/>
                <a:gd name="T27" fmla="*/ 102 h 167"/>
                <a:gd name="T28" fmla="*/ 0 w 175"/>
                <a:gd name="T29" fmla="*/ 102 h 167"/>
                <a:gd name="T30" fmla="*/ 0 w 175"/>
                <a:gd name="T31" fmla="*/ 157 h 167"/>
                <a:gd name="T32" fmla="*/ 10 w 175"/>
                <a:gd name="T33" fmla="*/ 167 h 167"/>
                <a:gd name="T34" fmla="*/ 20 w 175"/>
                <a:gd name="T35" fmla="*/ 157 h 167"/>
                <a:gd name="T36" fmla="*/ 20 w 175"/>
                <a:gd name="T37" fmla="*/ 130 h 167"/>
                <a:gd name="T38" fmla="*/ 20 w 175"/>
                <a:gd name="T39" fmla="*/ 130 h 167"/>
                <a:gd name="T40" fmla="*/ 20 w 175"/>
                <a:gd name="T41" fmla="*/ 102 h 167"/>
                <a:gd name="T42" fmla="*/ 29 w 175"/>
                <a:gd name="T43" fmla="*/ 94 h 167"/>
                <a:gd name="T44" fmla="*/ 29 w 175"/>
                <a:gd name="T45" fmla="*/ 94 h 167"/>
                <a:gd name="T46" fmla="*/ 56 w 175"/>
                <a:gd name="T47" fmla="*/ 94 h 167"/>
                <a:gd name="T48" fmla="*/ 128 w 175"/>
                <a:gd name="T49" fmla="*/ 94 h 167"/>
                <a:gd name="T50" fmla="*/ 129 w 175"/>
                <a:gd name="T51" fmla="*/ 93 h 167"/>
                <a:gd name="T52" fmla="*/ 175 w 175"/>
                <a:gd name="T53" fmla="*/ 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5" h="167">
                  <a:moveTo>
                    <a:pt x="175" y="47"/>
                  </a:moveTo>
                  <a:cubicBezTo>
                    <a:pt x="175" y="21"/>
                    <a:pt x="154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43" y="20"/>
                    <a:pt x="155" y="32"/>
                    <a:pt x="155" y="47"/>
                  </a:cubicBezTo>
                  <a:cubicBezTo>
                    <a:pt x="155" y="62"/>
                    <a:pt x="143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13" y="74"/>
                    <a:pt x="0" y="87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3"/>
                    <a:pt x="4" y="167"/>
                    <a:pt x="10" y="167"/>
                  </a:cubicBezTo>
                  <a:cubicBezTo>
                    <a:pt x="15" y="167"/>
                    <a:pt x="20" y="163"/>
                    <a:pt x="20" y="157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0" y="98"/>
                    <a:pt x="24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9" y="94"/>
                    <a:pt x="129" y="93"/>
                    <a:pt x="129" y="93"/>
                  </a:cubicBezTo>
                  <a:cubicBezTo>
                    <a:pt x="154" y="93"/>
                    <a:pt x="175" y="73"/>
                    <a:pt x="175" y="4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9"/>
            <p:cNvSpPr/>
            <p:nvPr/>
          </p:nvSpPr>
          <p:spPr bwMode="auto">
            <a:xfrm>
              <a:off x="2775" y="987"/>
              <a:ext cx="478" cy="406"/>
            </a:xfrm>
            <a:custGeom>
              <a:avLst/>
              <a:gdLst>
                <a:gd name="T0" fmla="*/ 201 w 201"/>
                <a:gd name="T1" fmla="*/ 11 h 169"/>
                <a:gd name="T2" fmla="*/ 199 w 201"/>
                <a:gd name="T3" fmla="*/ 4 h 169"/>
                <a:gd name="T4" fmla="*/ 185 w 201"/>
                <a:gd name="T5" fmla="*/ 3 h 169"/>
                <a:gd name="T6" fmla="*/ 113 w 201"/>
                <a:gd name="T7" fmla="*/ 62 h 169"/>
                <a:gd name="T8" fmla="*/ 128 w 201"/>
                <a:gd name="T9" fmla="*/ 75 h 169"/>
                <a:gd name="T10" fmla="*/ 181 w 201"/>
                <a:gd name="T11" fmla="*/ 32 h 169"/>
                <a:gd name="T12" fmla="*/ 181 w 201"/>
                <a:gd name="T13" fmla="*/ 137 h 169"/>
                <a:gd name="T14" fmla="*/ 158 w 201"/>
                <a:gd name="T15" fmla="*/ 119 h 169"/>
                <a:gd name="T16" fmla="*/ 157 w 201"/>
                <a:gd name="T17" fmla="*/ 118 h 169"/>
                <a:gd name="T18" fmla="*/ 100 w 201"/>
                <a:gd name="T19" fmla="*/ 72 h 169"/>
                <a:gd name="T20" fmla="*/ 85 w 201"/>
                <a:gd name="T21" fmla="*/ 85 h 169"/>
                <a:gd name="T22" fmla="*/ 85 w 201"/>
                <a:gd name="T23" fmla="*/ 85 h 169"/>
                <a:gd name="T24" fmla="*/ 68 w 201"/>
                <a:gd name="T25" fmla="*/ 98 h 169"/>
                <a:gd name="T26" fmla="*/ 44 w 201"/>
                <a:gd name="T27" fmla="*/ 118 h 169"/>
                <a:gd name="T28" fmla="*/ 44 w 201"/>
                <a:gd name="T29" fmla="*/ 118 h 169"/>
                <a:gd name="T30" fmla="*/ 20 w 201"/>
                <a:gd name="T31" fmla="*/ 137 h 169"/>
                <a:gd name="T32" fmla="*/ 20 w 201"/>
                <a:gd name="T33" fmla="*/ 32 h 169"/>
                <a:gd name="T34" fmla="*/ 72 w 201"/>
                <a:gd name="T35" fmla="*/ 75 h 169"/>
                <a:gd name="T36" fmla="*/ 88 w 201"/>
                <a:gd name="T37" fmla="*/ 62 h 169"/>
                <a:gd name="T38" fmla="*/ 17 w 201"/>
                <a:gd name="T39" fmla="*/ 4 h 169"/>
                <a:gd name="T40" fmla="*/ 17 w 201"/>
                <a:gd name="T41" fmla="*/ 4 h 169"/>
                <a:gd name="T42" fmla="*/ 16 w 201"/>
                <a:gd name="T43" fmla="*/ 3 h 169"/>
                <a:gd name="T44" fmla="*/ 2 w 201"/>
                <a:gd name="T45" fmla="*/ 4 h 169"/>
                <a:gd name="T46" fmla="*/ 0 w 201"/>
                <a:gd name="T47" fmla="*/ 11 h 169"/>
                <a:gd name="T48" fmla="*/ 0 w 201"/>
                <a:gd name="T49" fmla="*/ 11 h 169"/>
                <a:gd name="T50" fmla="*/ 0 w 201"/>
                <a:gd name="T51" fmla="*/ 12 h 169"/>
                <a:gd name="T52" fmla="*/ 0 w 201"/>
                <a:gd name="T53" fmla="*/ 12 h 169"/>
                <a:gd name="T54" fmla="*/ 0 w 201"/>
                <a:gd name="T55" fmla="*/ 158 h 169"/>
                <a:gd name="T56" fmla="*/ 0 w 201"/>
                <a:gd name="T57" fmla="*/ 158 h 169"/>
                <a:gd name="T58" fmla="*/ 2 w 201"/>
                <a:gd name="T59" fmla="*/ 165 h 169"/>
                <a:gd name="T60" fmla="*/ 16 w 201"/>
                <a:gd name="T61" fmla="*/ 166 h 169"/>
                <a:gd name="T62" fmla="*/ 101 w 201"/>
                <a:gd name="T63" fmla="*/ 97 h 169"/>
                <a:gd name="T64" fmla="*/ 185 w 201"/>
                <a:gd name="T65" fmla="*/ 166 h 169"/>
                <a:gd name="T66" fmla="*/ 199 w 201"/>
                <a:gd name="T67" fmla="*/ 165 h 169"/>
                <a:gd name="T68" fmla="*/ 201 w 201"/>
                <a:gd name="T69" fmla="*/ 158 h 169"/>
                <a:gd name="T70" fmla="*/ 201 w 201"/>
                <a:gd name="T71" fmla="*/ 158 h 169"/>
                <a:gd name="T72" fmla="*/ 201 w 201"/>
                <a:gd name="T73" fmla="*/ 1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1" h="169">
                  <a:moveTo>
                    <a:pt x="201" y="11"/>
                  </a:moveTo>
                  <a:cubicBezTo>
                    <a:pt x="201" y="9"/>
                    <a:pt x="200" y="6"/>
                    <a:pt x="199" y="4"/>
                  </a:cubicBezTo>
                  <a:cubicBezTo>
                    <a:pt x="195" y="0"/>
                    <a:pt x="189" y="0"/>
                    <a:pt x="185" y="3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28" y="75"/>
                    <a:pt x="128" y="75"/>
                    <a:pt x="128" y="75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8"/>
                    <a:pt x="157" y="118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0"/>
                    <a:pt x="6" y="0"/>
                    <a:pt x="2" y="4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0"/>
                    <a:pt x="1" y="163"/>
                    <a:pt x="2" y="165"/>
                  </a:cubicBezTo>
                  <a:cubicBezTo>
                    <a:pt x="6" y="169"/>
                    <a:pt x="12" y="169"/>
                    <a:pt x="16" y="166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85" y="166"/>
                    <a:pt x="185" y="166"/>
                    <a:pt x="185" y="166"/>
                  </a:cubicBezTo>
                  <a:cubicBezTo>
                    <a:pt x="189" y="169"/>
                    <a:pt x="195" y="169"/>
                    <a:pt x="199" y="165"/>
                  </a:cubicBezTo>
                  <a:cubicBezTo>
                    <a:pt x="200" y="163"/>
                    <a:pt x="201" y="160"/>
                    <a:pt x="201" y="158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1" y="11"/>
                    <a:pt x="201" y="11"/>
                    <a:pt x="201" y="1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_副本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PT背景图_2.jpg" descr="PPT背景图_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0" name="矩形"/>
          <p:cNvSpPr/>
          <p:nvPr userDrawn="1"/>
        </p:nvSpPr>
        <p:spPr>
          <a:xfrm>
            <a:off x="0" y="3022980"/>
            <a:ext cx="24384001" cy="1069302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  <a:endParaRPr sz="2400"/>
          </a:p>
        </p:txBody>
      </p:sp>
      <p:sp>
        <p:nvSpPr>
          <p:cNvPr id="71" name="矩形"/>
          <p:cNvSpPr/>
          <p:nvPr userDrawn="1"/>
        </p:nvSpPr>
        <p:spPr>
          <a:xfrm>
            <a:off x="0" y="3022980"/>
            <a:ext cx="24384001" cy="123148"/>
          </a:xfrm>
          <a:prstGeom prst="rect">
            <a:avLst/>
          </a:prstGeom>
          <a:solidFill>
            <a:srgbClr val="0A65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  <a:endParaRPr sz="2400"/>
          </a:p>
        </p:txBody>
      </p:sp>
      <p:sp>
        <p:nvSpPr>
          <p:cNvPr id="77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37" name="Group 24"/>
          <p:cNvGrpSpPr>
            <a:grpSpLocks noChangeAspect="1"/>
          </p:cNvGrpSpPr>
          <p:nvPr userDrawn="1"/>
        </p:nvGrpSpPr>
        <p:grpSpPr bwMode="auto">
          <a:xfrm>
            <a:off x="20730210" y="1167130"/>
            <a:ext cx="3256915" cy="824865"/>
            <a:chOff x="2775" y="922"/>
            <a:chExt cx="2105" cy="533"/>
          </a:xfrm>
        </p:grpSpPr>
        <p:sp>
          <p:nvSpPr>
            <p:cNvPr id="38" name="Freeform 25"/>
            <p:cNvSpPr>
              <a:spLocks noEditPoints="1"/>
            </p:cNvSpPr>
            <p:nvPr/>
          </p:nvSpPr>
          <p:spPr bwMode="auto">
            <a:xfrm>
              <a:off x="4283" y="922"/>
              <a:ext cx="525" cy="531"/>
            </a:xfrm>
            <a:custGeom>
              <a:avLst/>
              <a:gdLst>
                <a:gd name="T0" fmla="*/ 110 w 221"/>
                <a:gd name="T1" fmla="*/ 221 h 221"/>
                <a:gd name="T2" fmla="*/ 187 w 221"/>
                <a:gd name="T3" fmla="*/ 75 h 221"/>
                <a:gd name="T4" fmla="*/ 186 w 221"/>
                <a:gd name="T5" fmla="*/ 77 h 221"/>
                <a:gd name="T6" fmla="*/ 140 w 221"/>
                <a:gd name="T7" fmla="*/ 168 h 221"/>
                <a:gd name="T8" fmla="*/ 136 w 221"/>
                <a:gd name="T9" fmla="*/ 172 h 221"/>
                <a:gd name="T10" fmla="*/ 134 w 221"/>
                <a:gd name="T11" fmla="*/ 173 h 221"/>
                <a:gd name="T12" fmla="*/ 131 w 221"/>
                <a:gd name="T13" fmla="*/ 172 h 221"/>
                <a:gd name="T14" fmla="*/ 127 w 221"/>
                <a:gd name="T15" fmla="*/ 168 h 221"/>
                <a:gd name="T16" fmla="*/ 132 w 221"/>
                <a:gd name="T17" fmla="*/ 147 h 221"/>
                <a:gd name="T18" fmla="*/ 165 w 221"/>
                <a:gd name="T19" fmla="*/ 82 h 221"/>
                <a:gd name="T20" fmla="*/ 124 w 221"/>
                <a:gd name="T21" fmla="*/ 108 h 221"/>
                <a:gd name="T22" fmla="*/ 110 w 221"/>
                <a:gd name="T23" fmla="*/ 135 h 221"/>
                <a:gd name="T24" fmla="*/ 89 w 221"/>
                <a:gd name="T25" fmla="*/ 172 h 221"/>
                <a:gd name="T26" fmla="*/ 88 w 221"/>
                <a:gd name="T27" fmla="*/ 173 h 221"/>
                <a:gd name="T28" fmla="*/ 86 w 221"/>
                <a:gd name="T29" fmla="*/ 173 h 221"/>
                <a:gd name="T30" fmla="*/ 84 w 221"/>
                <a:gd name="T31" fmla="*/ 172 h 221"/>
                <a:gd name="T32" fmla="*/ 35 w 221"/>
                <a:gd name="T33" fmla="*/ 78 h 221"/>
                <a:gd name="T34" fmla="*/ 34 w 221"/>
                <a:gd name="T35" fmla="*/ 76 h 221"/>
                <a:gd name="T36" fmla="*/ 34 w 221"/>
                <a:gd name="T37" fmla="*/ 74 h 221"/>
                <a:gd name="T38" fmla="*/ 34 w 221"/>
                <a:gd name="T39" fmla="*/ 72 h 221"/>
                <a:gd name="T40" fmla="*/ 35 w 221"/>
                <a:gd name="T41" fmla="*/ 71 h 221"/>
                <a:gd name="T42" fmla="*/ 36 w 221"/>
                <a:gd name="T43" fmla="*/ 69 h 221"/>
                <a:gd name="T44" fmla="*/ 38 w 221"/>
                <a:gd name="T45" fmla="*/ 68 h 221"/>
                <a:gd name="T46" fmla="*/ 40 w 221"/>
                <a:gd name="T47" fmla="*/ 67 h 221"/>
                <a:gd name="T48" fmla="*/ 41 w 221"/>
                <a:gd name="T49" fmla="*/ 67 h 221"/>
                <a:gd name="T50" fmla="*/ 89 w 221"/>
                <a:gd name="T51" fmla="*/ 67 h 221"/>
                <a:gd name="T52" fmla="*/ 91 w 221"/>
                <a:gd name="T53" fmla="*/ 68 h 221"/>
                <a:gd name="T54" fmla="*/ 93 w 221"/>
                <a:gd name="T55" fmla="*/ 69 h 221"/>
                <a:gd name="T56" fmla="*/ 94 w 221"/>
                <a:gd name="T57" fmla="*/ 71 h 221"/>
                <a:gd name="T58" fmla="*/ 108 w 221"/>
                <a:gd name="T59" fmla="*/ 99 h 221"/>
                <a:gd name="T60" fmla="*/ 80 w 221"/>
                <a:gd name="T61" fmla="*/ 82 h 221"/>
                <a:gd name="T62" fmla="*/ 86 w 221"/>
                <a:gd name="T63" fmla="*/ 147 h 221"/>
                <a:gd name="T64" fmla="*/ 114 w 221"/>
                <a:gd name="T65" fmla="*/ 95 h 221"/>
                <a:gd name="T66" fmla="*/ 127 w 221"/>
                <a:gd name="T67" fmla="*/ 71 h 221"/>
                <a:gd name="T68" fmla="*/ 128 w 221"/>
                <a:gd name="T69" fmla="*/ 69 h 221"/>
                <a:gd name="T70" fmla="*/ 130 w 221"/>
                <a:gd name="T71" fmla="*/ 68 h 221"/>
                <a:gd name="T72" fmla="*/ 132 w 221"/>
                <a:gd name="T73" fmla="*/ 67 h 221"/>
                <a:gd name="T74" fmla="*/ 179 w 221"/>
                <a:gd name="T75" fmla="*/ 67 h 221"/>
                <a:gd name="T76" fmla="*/ 181 w 221"/>
                <a:gd name="T77" fmla="*/ 67 h 221"/>
                <a:gd name="T78" fmla="*/ 183 w 221"/>
                <a:gd name="T79" fmla="*/ 68 h 221"/>
                <a:gd name="T80" fmla="*/ 184 w 221"/>
                <a:gd name="T81" fmla="*/ 69 h 221"/>
                <a:gd name="T82" fmla="*/ 186 w 221"/>
                <a:gd name="T83" fmla="*/ 71 h 221"/>
                <a:gd name="T84" fmla="*/ 186 w 221"/>
                <a:gd name="T85" fmla="*/ 72 h 221"/>
                <a:gd name="T86" fmla="*/ 187 w 221"/>
                <a:gd name="T87" fmla="*/ 7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" h="221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2"/>
                    <a:pt x="49" y="221"/>
                    <a:pt x="110" y="221"/>
                  </a:cubicBezTo>
                  <a:cubicBezTo>
                    <a:pt x="171" y="221"/>
                    <a:pt x="221" y="172"/>
                    <a:pt x="221" y="110"/>
                  </a:cubicBezTo>
                  <a:cubicBezTo>
                    <a:pt x="221" y="49"/>
                    <a:pt x="171" y="0"/>
                    <a:pt x="110" y="0"/>
                  </a:cubicBezTo>
                  <a:close/>
                  <a:moveTo>
                    <a:pt x="187" y="75"/>
                  </a:moveTo>
                  <a:cubicBezTo>
                    <a:pt x="187" y="75"/>
                    <a:pt x="187" y="75"/>
                    <a:pt x="186" y="75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76"/>
                    <a:pt x="186" y="76"/>
                    <a:pt x="186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6" y="77"/>
                    <a:pt x="186" y="78"/>
                    <a:pt x="186" y="78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40" y="170"/>
                    <a:pt x="139" y="171"/>
                    <a:pt x="137" y="172"/>
                  </a:cubicBezTo>
                  <a:cubicBezTo>
                    <a:pt x="137" y="172"/>
                    <a:pt x="136" y="172"/>
                    <a:pt x="136" y="17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35" y="173"/>
                    <a:pt x="135" y="173"/>
                    <a:pt x="135" y="173"/>
                  </a:cubicBezTo>
                  <a:cubicBezTo>
                    <a:pt x="135" y="173"/>
                    <a:pt x="135" y="173"/>
                    <a:pt x="134" y="173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2" y="173"/>
                  </a:cubicBezTo>
                  <a:cubicBezTo>
                    <a:pt x="132" y="173"/>
                    <a:pt x="132" y="173"/>
                    <a:pt x="131" y="172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1" y="172"/>
                    <a:pt x="131" y="172"/>
                    <a:pt x="130" y="172"/>
                  </a:cubicBezTo>
                  <a:cubicBezTo>
                    <a:pt x="129" y="171"/>
                    <a:pt x="127" y="170"/>
                    <a:pt x="127" y="16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20" y="123"/>
                    <a:pt x="120" y="123"/>
                    <a:pt x="120" y="123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2" y="147"/>
                    <a:pt x="134" y="149"/>
                    <a:pt x="135" y="147"/>
                  </a:cubicBezTo>
                  <a:cubicBezTo>
                    <a:pt x="136" y="144"/>
                    <a:pt x="166" y="84"/>
                    <a:pt x="166" y="84"/>
                  </a:cubicBezTo>
                  <a:cubicBezTo>
                    <a:pt x="166" y="84"/>
                    <a:pt x="168" y="82"/>
                    <a:pt x="165" y="82"/>
                  </a:cubicBezTo>
                  <a:cubicBezTo>
                    <a:pt x="162" y="82"/>
                    <a:pt x="142" y="82"/>
                    <a:pt x="140" y="82"/>
                  </a:cubicBezTo>
                  <a:cubicBezTo>
                    <a:pt x="137" y="82"/>
                    <a:pt x="136" y="84"/>
                    <a:pt x="136" y="84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3" y="170"/>
                    <a:pt x="92" y="171"/>
                    <a:pt x="90" y="172"/>
                  </a:cubicBezTo>
                  <a:cubicBezTo>
                    <a:pt x="90" y="172"/>
                    <a:pt x="90" y="172"/>
                    <a:pt x="89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9" y="173"/>
                    <a:pt x="89" y="173"/>
                    <a:pt x="88" y="173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5" y="173"/>
                    <a:pt x="85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71"/>
                    <a:pt x="81" y="170"/>
                    <a:pt x="80" y="16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5" y="77"/>
                    <a:pt x="34" y="77"/>
                    <a:pt x="34" y="77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4"/>
                    <a:pt x="34" y="73"/>
                    <a:pt x="34" y="73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5" y="72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70"/>
                    <a:pt x="36" y="70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9" y="68"/>
                    <a:pt x="39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7"/>
                    <a:pt x="90" y="67"/>
                  </a:cubicBezTo>
                  <a:cubicBezTo>
                    <a:pt x="90" y="67"/>
                    <a:pt x="90" y="68"/>
                    <a:pt x="90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2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2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3" y="82"/>
                    <a:pt x="80" y="82"/>
                  </a:cubicBezTo>
                  <a:cubicBezTo>
                    <a:pt x="77" y="82"/>
                    <a:pt x="58" y="82"/>
                    <a:pt x="56" y="82"/>
                  </a:cubicBezTo>
                  <a:cubicBezTo>
                    <a:pt x="53" y="82"/>
                    <a:pt x="54" y="84"/>
                    <a:pt x="54" y="84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7" y="149"/>
                    <a:pt x="88" y="147"/>
                  </a:cubicBezTo>
                  <a:cubicBezTo>
                    <a:pt x="90" y="144"/>
                    <a:pt x="101" y="121"/>
                    <a:pt x="101" y="121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7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70"/>
                    <a:pt x="127" y="70"/>
                    <a:pt x="127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29" y="68"/>
                    <a:pt x="129" y="68"/>
                    <a:pt x="130" y="68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30" y="68"/>
                    <a:pt x="131" y="67"/>
                    <a:pt x="131" y="67"/>
                  </a:cubicBezTo>
                  <a:cubicBezTo>
                    <a:pt x="131" y="67"/>
                    <a:pt x="131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3" y="67"/>
                    <a:pt x="133" y="67"/>
                  </a:cubicBezTo>
                  <a:cubicBezTo>
                    <a:pt x="179" y="67"/>
                    <a:pt x="179" y="67"/>
                    <a:pt x="179" y="67"/>
                  </a:cubicBezTo>
                  <a:cubicBezTo>
                    <a:pt x="179" y="67"/>
                    <a:pt x="179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7"/>
                    <a:pt x="181" y="67"/>
                    <a:pt x="181" y="67"/>
                  </a:cubicBezTo>
                  <a:cubicBezTo>
                    <a:pt x="181" y="67"/>
                    <a:pt x="181" y="67"/>
                    <a:pt x="182" y="67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4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184" y="69"/>
                    <a:pt x="184" y="69"/>
                    <a:pt x="185" y="69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70"/>
                    <a:pt x="185" y="70"/>
                    <a:pt x="186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1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7" y="73"/>
                    <a:pt x="187" y="74"/>
                    <a:pt x="187" y="74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7" y="74"/>
                    <a:pt x="187" y="75"/>
                    <a:pt x="187" y="75"/>
                  </a:cubicBezTo>
                  <a:close/>
                </a:path>
              </a:pathLst>
            </a:cu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" name="Oval 26"/>
            <p:cNvSpPr>
              <a:spLocks noChangeArrowheads="1"/>
            </p:cNvSpPr>
            <p:nvPr/>
          </p:nvSpPr>
          <p:spPr bwMode="auto">
            <a:xfrm>
              <a:off x="4811" y="1385"/>
              <a:ext cx="69" cy="70"/>
            </a:xfrm>
            <a:prstGeom prst="ellipse">
              <a:avLst/>
            </a:pr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Freeform 27"/>
            <p:cNvSpPr/>
            <p:nvPr/>
          </p:nvSpPr>
          <p:spPr bwMode="auto">
            <a:xfrm>
              <a:off x="3778" y="989"/>
              <a:ext cx="429" cy="401"/>
            </a:xfrm>
            <a:custGeom>
              <a:avLst/>
              <a:gdLst>
                <a:gd name="T0" fmla="*/ 180 w 180"/>
                <a:gd name="T1" fmla="*/ 120 h 167"/>
                <a:gd name="T2" fmla="*/ 133 w 180"/>
                <a:gd name="T3" fmla="*/ 74 h 167"/>
                <a:gd name="T4" fmla="*/ 133 w 180"/>
                <a:gd name="T5" fmla="*/ 74 h 167"/>
                <a:gd name="T6" fmla="*/ 47 w 180"/>
                <a:gd name="T7" fmla="*/ 74 h 167"/>
                <a:gd name="T8" fmla="*/ 47 w 180"/>
                <a:gd name="T9" fmla="*/ 74 h 167"/>
                <a:gd name="T10" fmla="*/ 47 w 180"/>
                <a:gd name="T11" fmla="*/ 74 h 167"/>
                <a:gd name="T12" fmla="*/ 20 w 180"/>
                <a:gd name="T13" fmla="*/ 47 h 167"/>
                <a:gd name="T14" fmla="*/ 47 w 180"/>
                <a:gd name="T15" fmla="*/ 20 h 167"/>
                <a:gd name="T16" fmla="*/ 47 w 180"/>
                <a:gd name="T17" fmla="*/ 20 h 167"/>
                <a:gd name="T18" fmla="*/ 47 w 180"/>
                <a:gd name="T19" fmla="*/ 20 h 167"/>
                <a:gd name="T20" fmla="*/ 164 w 180"/>
                <a:gd name="T21" fmla="*/ 20 h 167"/>
                <a:gd name="T22" fmla="*/ 174 w 180"/>
                <a:gd name="T23" fmla="*/ 10 h 167"/>
                <a:gd name="T24" fmla="*/ 164 w 180"/>
                <a:gd name="T25" fmla="*/ 0 h 167"/>
                <a:gd name="T26" fmla="*/ 47 w 180"/>
                <a:gd name="T27" fmla="*/ 0 h 167"/>
                <a:gd name="T28" fmla="*/ 47 w 180"/>
                <a:gd name="T29" fmla="*/ 0 h 167"/>
                <a:gd name="T30" fmla="*/ 0 w 180"/>
                <a:gd name="T31" fmla="*/ 47 h 167"/>
                <a:gd name="T32" fmla="*/ 47 w 180"/>
                <a:gd name="T33" fmla="*/ 93 h 167"/>
                <a:gd name="T34" fmla="*/ 47 w 180"/>
                <a:gd name="T35" fmla="*/ 93 h 167"/>
                <a:gd name="T36" fmla="*/ 133 w 180"/>
                <a:gd name="T37" fmla="*/ 93 h 167"/>
                <a:gd name="T38" fmla="*/ 133 w 180"/>
                <a:gd name="T39" fmla="*/ 94 h 167"/>
                <a:gd name="T40" fmla="*/ 160 w 180"/>
                <a:gd name="T41" fmla="*/ 120 h 167"/>
                <a:gd name="T42" fmla="*/ 133 w 180"/>
                <a:gd name="T43" fmla="*/ 147 h 167"/>
                <a:gd name="T44" fmla="*/ 16 w 180"/>
                <a:gd name="T45" fmla="*/ 147 h 167"/>
                <a:gd name="T46" fmla="*/ 6 w 180"/>
                <a:gd name="T47" fmla="*/ 157 h 167"/>
                <a:gd name="T48" fmla="*/ 16 w 180"/>
                <a:gd name="T49" fmla="*/ 167 h 167"/>
                <a:gd name="T50" fmla="*/ 133 w 180"/>
                <a:gd name="T51" fmla="*/ 167 h 167"/>
                <a:gd name="T52" fmla="*/ 133 w 180"/>
                <a:gd name="T53" fmla="*/ 167 h 167"/>
                <a:gd name="T54" fmla="*/ 180 w 180"/>
                <a:gd name="T55" fmla="*/ 12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0" h="167">
                  <a:moveTo>
                    <a:pt x="180" y="120"/>
                  </a:moveTo>
                  <a:cubicBezTo>
                    <a:pt x="180" y="95"/>
                    <a:pt x="159" y="74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32" y="74"/>
                    <a:pt x="20" y="62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9" y="20"/>
                    <a:pt x="174" y="15"/>
                    <a:pt x="174" y="10"/>
                  </a:cubicBezTo>
                  <a:cubicBezTo>
                    <a:pt x="174" y="4"/>
                    <a:pt x="169" y="0"/>
                    <a:pt x="16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48" y="94"/>
                    <a:pt x="160" y="106"/>
                    <a:pt x="160" y="120"/>
                  </a:cubicBezTo>
                  <a:cubicBezTo>
                    <a:pt x="160" y="135"/>
                    <a:pt x="148" y="147"/>
                    <a:pt x="133" y="147"/>
                  </a:cubicBezTo>
                  <a:cubicBezTo>
                    <a:pt x="16" y="147"/>
                    <a:pt x="16" y="147"/>
                    <a:pt x="16" y="147"/>
                  </a:cubicBezTo>
                  <a:cubicBezTo>
                    <a:pt x="11" y="147"/>
                    <a:pt x="6" y="152"/>
                    <a:pt x="6" y="157"/>
                  </a:cubicBezTo>
                  <a:cubicBezTo>
                    <a:pt x="6" y="163"/>
                    <a:pt x="11" y="167"/>
                    <a:pt x="16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59" y="167"/>
                    <a:pt x="180" y="146"/>
                    <a:pt x="180" y="12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28"/>
            <p:cNvSpPr/>
            <p:nvPr/>
          </p:nvSpPr>
          <p:spPr bwMode="auto">
            <a:xfrm>
              <a:off x="3329" y="989"/>
              <a:ext cx="416" cy="401"/>
            </a:xfrm>
            <a:custGeom>
              <a:avLst/>
              <a:gdLst>
                <a:gd name="T0" fmla="*/ 175 w 175"/>
                <a:gd name="T1" fmla="*/ 47 h 167"/>
                <a:gd name="T2" fmla="*/ 128 w 175"/>
                <a:gd name="T3" fmla="*/ 0 h 167"/>
                <a:gd name="T4" fmla="*/ 128 w 175"/>
                <a:gd name="T5" fmla="*/ 0 h 167"/>
                <a:gd name="T6" fmla="*/ 10 w 175"/>
                <a:gd name="T7" fmla="*/ 0 h 167"/>
                <a:gd name="T8" fmla="*/ 0 w 175"/>
                <a:gd name="T9" fmla="*/ 10 h 167"/>
                <a:gd name="T10" fmla="*/ 10 w 175"/>
                <a:gd name="T11" fmla="*/ 20 h 167"/>
                <a:gd name="T12" fmla="*/ 128 w 175"/>
                <a:gd name="T13" fmla="*/ 20 h 167"/>
                <a:gd name="T14" fmla="*/ 129 w 175"/>
                <a:gd name="T15" fmla="*/ 20 h 167"/>
                <a:gd name="T16" fmla="*/ 155 w 175"/>
                <a:gd name="T17" fmla="*/ 47 h 167"/>
                <a:gd name="T18" fmla="*/ 128 w 175"/>
                <a:gd name="T19" fmla="*/ 74 h 167"/>
                <a:gd name="T20" fmla="*/ 128 w 175"/>
                <a:gd name="T21" fmla="*/ 74 h 167"/>
                <a:gd name="T22" fmla="*/ 29 w 175"/>
                <a:gd name="T23" fmla="*/ 74 h 167"/>
                <a:gd name="T24" fmla="*/ 29 w 175"/>
                <a:gd name="T25" fmla="*/ 74 h 167"/>
                <a:gd name="T26" fmla="*/ 0 w 175"/>
                <a:gd name="T27" fmla="*/ 102 h 167"/>
                <a:gd name="T28" fmla="*/ 0 w 175"/>
                <a:gd name="T29" fmla="*/ 102 h 167"/>
                <a:gd name="T30" fmla="*/ 0 w 175"/>
                <a:gd name="T31" fmla="*/ 157 h 167"/>
                <a:gd name="T32" fmla="*/ 10 w 175"/>
                <a:gd name="T33" fmla="*/ 167 h 167"/>
                <a:gd name="T34" fmla="*/ 20 w 175"/>
                <a:gd name="T35" fmla="*/ 157 h 167"/>
                <a:gd name="T36" fmla="*/ 20 w 175"/>
                <a:gd name="T37" fmla="*/ 130 h 167"/>
                <a:gd name="T38" fmla="*/ 20 w 175"/>
                <a:gd name="T39" fmla="*/ 130 h 167"/>
                <a:gd name="T40" fmla="*/ 20 w 175"/>
                <a:gd name="T41" fmla="*/ 102 h 167"/>
                <a:gd name="T42" fmla="*/ 29 w 175"/>
                <a:gd name="T43" fmla="*/ 94 h 167"/>
                <a:gd name="T44" fmla="*/ 29 w 175"/>
                <a:gd name="T45" fmla="*/ 94 h 167"/>
                <a:gd name="T46" fmla="*/ 56 w 175"/>
                <a:gd name="T47" fmla="*/ 94 h 167"/>
                <a:gd name="T48" fmla="*/ 128 w 175"/>
                <a:gd name="T49" fmla="*/ 94 h 167"/>
                <a:gd name="T50" fmla="*/ 129 w 175"/>
                <a:gd name="T51" fmla="*/ 93 h 167"/>
                <a:gd name="T52" fmla="*/ 175 w 175"/>
                <a:gd name="T53" fmla="*/ 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5" h="167">
                  <a:moveTo>
                    <a:pt x="175" y="47"/>
                  </a:moveTo>
                  <a:cubicBezTo>
                    <a:pt x="175" y="21"/>
                    <a:pt x="154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43" y="20"/>
                    <a:pt x="155" y="32"/>
                    <a:pt x="155" y="47"/>
                  </a:cubicBezTo>
                  <a:cubicBezTo>
                    <a:pt x="155" y="62"/>
                    <a:pt x="143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13" y="74"/>
                    <a:pt x="0" y="87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3"/>
                    <a:pt x="4" y="167"/>
                    <a:pt x="10" y="167"/>
                  </a:cubicBezTo>
                  <a:cubicBezTo>
                    <a:pt x="15" y="167"/>
                    <a:pt x="20" y="163"/>
                    <a:pt x="20" y="157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0" y="98"/>
                    <a:pt x="24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9" y="94"/>
                    <a:pt x="129" y="93"/>
                    <a:pt x="129" y="93"/>
                  </a:cubicBezTo>
                  <a:cubicBezTo>
                    <a:pt x="154" y="93"/>
                    <a:pt x="175" y="73"/>
                    <a:pt x="175" y="4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9"/>
            <p:cNvSpPr/>
            <p:nvPr/>
          </p:nvSpPr>
          <p:spPr bwMode="auto">
            <a:xfrm>
              <a:off x="2775" y="987"/>
              <a:ext cx="478" cy="406"/>
            </a:xfrm>
            <a:custGeom>
              <a:avLst/>
              <a:gdLst>
                <a:gd name="T0" fmla="*/ 201 w 201"/>
                <a:gd name="T1" fmla="*/ 11 h 169"/>
                <a:gd name="T2" fmla="*/ 199 w 201"/>
                <a:gd name="T3" fmla="*/ 4 h 169"/>
                <a:gd name="T4" fmla="*/ 185 w 201"/>
                <a:gd name="T5" fmla="*/ 3 h 169"/>
                <a:gd name="T6" fmla="*/ 113 w 201"/>
                <a:gd name="T7" fmla="*/ 62 h 169"/>
                <a:gd name="T8" fmla="*/ 128 w 201"/>
                <a:gd name="T9" fmla="*/ 75 h 169"/>
                <a:gd name="T10" fmla="*/ 181 w 201"/>
                <a:gd name="T11" fmla="*/ 32 h 169"/>
                <a:gd name="T12" fmla="*/ 181 w 201"/>
                <a:gd name="T13" fmla="*/ 137 h 169"/>
                <a:gd name="T14" fmla="*/ 158 w 201"/>
                <a:gd name="T15" fmla="*/ 119 h 169"/>
                <a:gd name="T16" fmla="*/ 157 w 201"/>
                <a:gd name="T17" fmla="*/ 118 h 169"/>
                <a:gd name="T18" fmla="*/ 100 w 201"/>
                <a:gd name="T19" fmla="*/ 72 h 169"/>
                <a:gd name="T20" fmla="*/ 85 w 201"/>
                <a:gd name="T21" fmla="*/ 85 h 169"/>
                <a:gd name="T22" fmla="*/ 85 w 201"/>
                <a:gd name="T23" fmla="*/ 85 h 169"/>
                <a:gd name="T24" fmla="*/ 68 w 201"/>
                <a:gd name="T25" fmla="*/ 98 h 169"/>
                <a:gd name="T26" fmla="*/ 44 w 201"/>
                <a:gd name="T27" fmla="*/ 118 h 169"/>
                <a:gd name="T28" fmla="*/ 44 w 201"/>
                <a:gd name="T29" fmla="*/ 118 h 169"/>
                <a:gd name="T30" fmla="*/ 20 w 201"/>
                <a:gd name="T31" fmla="*/ 137 h 169"/>
                <a:gd name="T32" fmla="*/ 20 w 201"/>
                <a:gd name="T33" fmla="*/ 32 h 169"/>
                <a:gd name="T34" fmla="*/ 72 w 201"/>
                <a:gd name="T35" fmla="*/ 75 h 169"/>
                <a:gd name="T36" fmla="*/ 88 w 201"/>
                <a:gd name="T37" fmla="*/ 62 h 169"/>
                <a:gd name="T38" fmla="*/ 17 w 201"/>
                <a:gd name="T39" fmla="*/ 4 h 169"/>
                <a:gd name="T40" fmla="*/ 17 w 201"/>
                <a:gd name="T41" fmla="*/ 4 h 169"/>
                <a:gd name="T42" fmla="*/ 16 w 201"/>
                <a:gd name="T43" fmla="*/ 3 h 169"/>
                <a:gd name="T44" fmla="*/ 2 w 201"/>
                <a:gd name="T45" fmla="*/ 4 h 169"/>
                <a:gd name="T46" fmla="*/ 0 w 201"/>
                <a:gd name="T47" fmla="*/ 11 h 169"/>
                <a:gd name="T48" fmla="*/ 0 w 201"/>
                <a:gd name="T49" fmla="*/ 11 h 169"/>
                <a:gd name="T50" fmla="*/ 0 w 201"/>
                <a:gd name="T51" fmla="*/ 12 h 169"/>
                <a:gd name="T52" fmla="*/ 0 w 201"/>
                <a:gd name="T53" fmla="*/ 12 h 169"/>
                <a:gd name="T54" fmla="*/ 0 w 201"/>
                <a:gd name="T55" fmla="*/ 158 h 169"/>
                <a:gd name="T56" fmla="*/ 0 w 201"/>
                <a:gd name="T57" fmla="*/ 158 h 169"/>
                <a:gd name="T58" fmla="*/ 2 w 201"/>
                <a:gd name="T59" fmla="*/ 165 h 169"/>
                <a:gd name="T60" fmla="*/ 16 w 201"/>
                <a:gd name="T61" fmla="*/ 166 h 169"/>
                <a:gd name="T62" fmla="*/ 101 w 201"/>
                <a:gd name="T63" fmla="*/ 97 h 169"/>
                <a:gd name="T64" fmla="*/ 185 w 201"/>
                <a:gd name="T65" fmla="*/ 166 h 169"/>
                <a:gd name="T66" fmla="*/ 199 w 201"/>
                <a:gd name="T67" fmla="*/ 165 h 169"/>
                <a:gd name="T68" fmla="*/ 201 w 201"/>
                <a:gd name="T69" fmla="*/ 158 h 169"/>
                <a:gd name="T70" fmla="*/ 201 w 201"/>
                <a:gd name="T71" fmla="*/ 158 h 169"/>
                <a:gd name="T72" fmla="*/ 201 w 201"/>
                <a:gd name="T73" fmla="*/ 1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1" h="169">
                  <a:moveTo>
                    <a:pt x="201" y="11"/>
                  </a:moveTo>
                  <a:cubicBezTo>
                    <a:pt x="201" y="9"/>
                    <a:pt x="200" y="6"/>
                    <a:pt x="199" y="4"/>
                  </a:cubicBezTo>
                  <a:cubicBezTo>
                    <a:pt x="195" y="0"/>
                    <a:pt x="189" y="0"/>
                    <a:pt x="185" y="3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28" y="75"/>
                    <a:pt x="128" y="75"/>
                    <a:pt x="128" y="75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8"/>
                    <a:pt x="157" y="118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0"/>
                    <a:pt x="6" y="0"/>
                    <a:pt x="2" y="4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0"/>
                    <a:pt x="1" y="163"/>
                    <a:pt x="2" y="165"/>
                  </a:cubicBezTo>
                  <a:cubicBezTo>
                    <a:pt x="6" y="169"/>
                    <a:pt x="12" y="169"/>
                    <a:pt x="16" y="166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85" y="166"/>
                    <a:pt x="185" y="166"/>
                    <a:pt x="185" y="166"/>
                  </a:cubicBezTo>
                  <a:cubicBezTo>
                    <a:pt x="189" y="169"/>
                    <a:pt x="195" y="169"/>
                    <a:pt x="199" y="165"/>
                  </a:cubicBezTo>
                  <a:cubicBezTo>
                    <a:pt x="200" y="163"/>
                    <a:pt x="201" y="160"/>
                    <a:pt x="201" y="158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1" y="11"/>
                    <a:pt x="201" y="11"/>
                    <a:pt x="201" y="1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_副本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PT背景图_2.jpg" descr="PPT背景图_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85" name="矩形"/>
          <p:cNvSpPr/>
          <p:nvPr userDrawn="1"/>
        </p:nvSpPr>
        <p:spPr>
          <a:xfrm>
            <a:off x="0" y="3810000"/>
            <a:ext cx="24384001" cy="990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  <a:endParaRPr sz="2400"/>
          </a:p>
        </p:txBody>
      </p:sp>
      <p:sp>
        <p:nvSpPr>
          <p:cNvPr id="86" name="矩形"/>
          <p:cNvSpPr/>
          <p:nvPr userDrawn="1"/>
        </p:nvSpPr>
        <p:spPr>
          <a:xfrm>
            <a:off x="0" y="3686853"/>
            <a:ext cx="24384001" cy="123147"/>
          </a:xfrm>
          <a:prstGeom prst="rect">
            <a:avLst/>
          </a:prstGeom>
          <a:solidFill>
            <a:srgbClr val="0A65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  <a:endParaRPr sz="2400"/>
          </a:p>
        </p:txBody>
      </p:sp>
      <p:sp>
        <p:nvSpPr>
          <p:cNvPr id="92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2" name="Group 24"/>
          <p:cNvGrpSpPr>
            <a:grpSpLocks noChangeAspect="1"/>
          </p:cNvGrpSpPr>
          <p:nvPr userDrawn="1"/>
        </p:nvGrpSpPr>
        <p:grpSpPr bwMode="auto">
          <a:xfrm>
            <a:off x="20796885" y="1437640"/>
            <a:ext cx="3256915" cy="824865"/>
            <a:chOff x="2775" y="922"/>
            <a:chExt cx="2105" cy="533"/>
          </a:xfrm>
        </p:grpSpPr>
        <p:sp>
          <p:nvSpPr>
            <p:cNvPr id="3" name="Freeform 25"/>
            <p:cNvSpPr>
              <a:spLocks noEditPoints="1"/>
            </p:cNvSpPr>
            <p:nvPr/>
          </p:nvSpPr>
          <p:spPr bwMode="auto">
            <a:xfrm>
              <a:off x="4283" y="922"/>
              <a:ext cx="525" cy="531"/>
            </a:xfrm>
            <a:custGeom>
              <a:avLst/>
              <a:gdLst>
                <a:gd name="T0" fmla="*/ 110 w 221"/>
                <a:gd name="T1" fmla="*/ 221 h 221"/>
                <a:gd name="T2" fmla="*/ 187 w 221"/>
                <a:gd name="T3" fmla="*/ 75 h 221"/>
                <a:gd name="T4" fmla="*/ 186 w 221"/>
                <a:gd name="T5" fmla="*/ 77 h 221"/>
                <a:gd name="T6" fmla="*/ 140 w 221"/>
                <a:gd name="T7" fmla="*/ 168 h 221"/>
                <a:gd name="T8" fmla="*/ 136 w 221"/>
                <a:gd name="T9" fmla="*/ 172 h 221"/>
                <a:gd name="T10" fmla="*/ 134 w 221"/>
                <a:gd name="T11" fmla="*/ 173 h 221"/>
                <a:gd name="T12" fmla="*/ 131 w 221"/>
                <a:gd name="T13" fmla="*/ 172 h 221"/>
                <a:gd name="T14" fmla="*/ 127 w 221"/>
                <a:gd name="T15" fmla="*/ 168 h 221"/>
                <a:gd name="T16" fmla="*/ 132 w 221"/>
                <a:gd name="T17" fmla="*/ 147 h 221"/>
                <a:gd name="T18" fmla="*/ 165 w 221"/>
                <a:gd name="T19" fmla="*/ 82 h 221"/>
                <a:gd name="T20" fmla="*/ 124 w 221"/>
                <a:gd name="T21" fmla="*/ 108 h 221"/>
                <a:gd name="T22" fmla="*/ 110 w 221"/>
                <a:gd name="T23" fmla="*/ 135 h 221"/>
                <a:gd name="T24" fmla="*/ 89 w 221"/>
                <a:gd name="T25" fmla="*/ 172 h 221"/>
                <a:gd name="T26" fmla="*/ 88 w 221"/>
                <a:gd name="T27" fmla="*/ 173 h 221"/>
                <a:gd name="T28" fmla="*/ 86 w 221"/>
                <a:gd name="T29" fmla="*/ 173 h 221"/>
                <a:gd name="T30" fmla="*/ 84 w 221"/>
                <a:gd name="T31" fmla="*/ 172 h 221"/>
                <a:gd name="T32" fmla="*/ 35 w 221"/>
                <a:gd name="T33" fmla="*/ 78 h 221"/>
                <a:gd name="T34" fmla="*/ 34 w 221"/>
                <a:gd name="T35" fmla="*/ 76 h 221"/>
                <a:gd name="T36" fmla="*/ 34 w 221"/>
                <a:gd name="T37" fmla="*/ 74 h 221"/>
                <a:gd name="T38" fmla="*/ 34 w 221"/>
                <a:gd name="T39" fmla="*/ 72 h 221"/>
                <a:gd name="T40" fmla="*/ 35 w 221"/>
                <a:gd name="T41" fmla="*/ 71 h 221"/>
                <a:gd name="T42" fmla="*/ 36 w 221"/>
                <a:gd name="T43" fmla="*/ 69 h 221"/>
                <a:gd name="T44" fmla="*/ 38 w 221"/>
                <a:gd name="T45" fmla="*/ 68 h 221"/>
                <a:gd name="T46" fmla="*/ 40 w 221"/>
                <a:gd name="T47" fmla="*/ 67 h 221"/>
                <a:gd name="T48" fmla="*/ 41 w 221"/>
                <a:gd name="T49" fmla="*/ 67 h 221"/>
                <a:gd name="T50" fmla="*/ 89 w 221"/>
                <a:gd name="T51" fmla="*/ 67 h 221"/>
                <a:gd name="T52" fmla="*/ 91 w 221"/>
                <a:gd name="T53" fmla="*/ 68 h 221"/>
                <a:gd name="T54" fmla="*/ 93 w 221"/>
                <a:gd name="T55" fmla="*/ 69 h 221"/>
                <a:gd name="T56" fmla="*/ 94 w 221"/>
                <a:gd name="T57" fmla="*/ 71 h 221"/>
                <a:gd name="T58" fmla="*/ 108 w 221"/>
                <a:gd name="T59" fmla="*/ 99 h 221"/>
                <a:gd name="T60" fmla="*/ 80 w 221"/>
                <a:gd name="T61" fmla="*/ 82 h 221"/>
                <a:gd name="T62" fmla="*/ 86 w 221"/>
                <a:gd name="T63" fmla="*/ 147 h 221"/>
                <a:gd name="T64" fmla="*/ 114 w 221"/>
                <a:gd name="T65" fmla="*/ 95 h 221"/>
                <a:gd name="T66" fmla="*/ 127 w 221"/>
                <a:gd name="T67" fmla="*/ 71 h 221"/>
                <a:gd name="T68" fmla="*/ 128 w 221"/>
                <a:gd name="T69" fmla="*/ 69 h 221"/>
                <a:gd name="T70" fmla="*/ 130 w 221"/>
                <a:gd name="T71" fmla="*/ 68 h 221"/>
                <a:gd name="T72" fmla="*/ 132 w 221"/>
                <a:gd name="T73" fmla="*/ 67 h 221"/>
                <a:gd name="T74" fmla="*/ 179 w 221"/>
                <a:gd name="T75" fmla="*/ 67 h 221"/>
                <a:gd name="T76" fmla="*/ 181 w 221"/>
                <a:gd name="T77" fmla="*/ 67 h 221"/>
                <a:gd name="T78" fmla="*/ 183 w 221"/>
                <a:gd name="T79" fmla="*/ 68 h 221"/>
                <a:gd name="T80" fmla="*/ 184 w 221"/>
                <a:gd name="T81" fmla="*/ 69 h 221"/>
                <a:gd name="T82" fmla="*/ 186 w 221"/>
                <a:gd name="T83" fmla="*/ 71 h 221"/>
                <a:gd name="T84" fmla="*/ 186 w 221"/>
                <a:gd name="T85" fmla="*/ 72 h 221"/>
                <a:gd name="T86" fmla="*/ 187 w 221"/>
                <a:gd name="T87" fmla="*/ 7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" h="221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2"/>
                    <a:pt x="49" y="221"/>
                    <a:pt x="110" y="221"/>
                  </a:cubicBezTo>
                  <a:cubicBezTo>
                    <a:pt x="171" y="221"/>
                    <a:pt x="221" y="172"/>
                    <a:pt x="221" y="110"/>
                  </a:cubicBezTo>
                  <a:cubicBezTo>
                    <a:pt x="221" y="49"/>
                    <a:pt x="171" y="0"/>
                    <a:pt x="110" y="0"/>
                  </a:cubicBezTo>
                  <a:close/>
                  <a:moveTo>
                    <a:pt x="187" y="75"/>
                  </a:moveTo>
                  <a:cubicBezTo>
                    <a:pt x="187" y="75"/>
                    <a:pt x="187" y="75"/>
                    <a:pt x="186" y="75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76"/>
                    <a:pt x="186" y="76"/>
                    <a:pt x="186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6" y="77"/>
                    <a:pt x="186" y="78"/>
                    <a:pt x="186" y="78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40" y="170"/>
                    <a:pt x="139" y="171"/>
                    <a:pt x="137" y="172"/>
                  </a:cubicBezTo>
                  <a:cubicBezTo>
                    <a:pt x="137" y="172"/>
                    <a:pt x="136" y="172"/>
                    <a:pt x="136" y="17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35" y="173"/>
                    <a:pt x="135" y="173"/>
                    <a:pt x="135" y="173"/>
                  </a:cubicBezTo>
                  <a:cubicBezTo>
                    <a:pt x="135" y="173"/>
                    <a:pt x="135" y="173"/>
                    <a:pt x="134" y="173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2" y="173"/>
                  </a:cubicBezTo>
                  <a:cubicBezTo>
                    <a:pt x="132" y="173"/>
                    <a:pt x="132" y="173"/>
                    <a:pt x="131" y="172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1" y="172"/>
                    <a:pt x="131" y="172"/>
                    <a:pt x="130" y="172"/>
                  </a:cubicBezTo>
                  <a:cubicBezTo>
                    <a:pt x="129" y="171"/>
                    <a:pt x="127" y="170"/>
                    <a:pt x="127" y="16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20" y="123"/>
                    <a:pt x="120" y="123"/>
                    <a:pt x="120" y="123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2" y="147"/>
                    <a:pt x="134" y="149"/>
                    <a:pt x="135" y="147"/>
                  </a:cubicBezTo>
                  <a:cubicBezTo>
                    <a:pt x="136" y="144"/>
                    <a:pt x="166" y="84"/>
                    <a:pt x="166" y="84"/>
                  </a:cubicBezTo>
                  <a:cubicBezTo>
                    <a:pt x="166" y="84"/>
                    <a:pt x="168" y="82"/>
                    <a:pt x="165" y="82"/>
                  </a:cubicBezTo>
                  <a:cubicBezTo>
                    <a:pt x="162" y="82"/>
                    <a:pt x="142" y="82"/>
                    <a:pt x="140" y="82"/>
                  </a:cubicBezTo>
                  <a:cubicBezTo>
                    <a:pt x="137" y="82"/>
                    <a:pt x="136" y="84"/>
                    <a:pt x="136" y="84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3" y="170"/>
                    <a:pt x="92" y="171"/>
                    <a:pt x="90" y="172"/>
                  </a:cubicBezTo>
                  <a:cubicBezTo>
                    <a:pt x="90" y="172"/>
                    <a:pt x="90" y="172"/>
                    <a:pt x="89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9" y="173"/>
                    <a:pt x="89" y="173"/>
                    <a:pt x="88" y="173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5" y="173"/>
                    <a:pt x="85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71"/>
                    <a:pt x="81" y="170"/>
                    <a:pt x="80" y="16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5" y="77"/>
                    <a:pt x="34" y="77"/>
                    <a:pt x="34" y="77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4"/>
                    <a:pt x="34" y="73"/>
                    <a:pt x="34" y="73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5" y="72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70"/>
                    <a:pt x="36" y="70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9" y="68"/>
                    <a:pt x="39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7"/>
                    <a:pt x="90" y="67"/>
                  </a:cubicBezTo>
                  <a:cubicBezTo>
                    <a:pt x="90" y="67"/>
                    <a:pt x="90" y="68"/>
                    <a:pt x="90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2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2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3" y="82"/>
                    <a:pt x="80" y="82"/>
                  </a:cubicBezTo>
                  <a:cubicBezTo>
                    <a:pt x="77" y="82"/>
                    <a:pt x="58" y="82"/>
                    <a:pt x="56" y="82"/>
                  </a:cubicBezTo>
                  <a:cubicBezTo>
                    <a:pt x="53" y="82"/>
                    <a:pt x="54" y="84"/>
                    <a:pt x="54" y="84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7" y="149"/>
                    <a:pt x="88" y="147"/>
                  </a:cubicBezTo>
                  <a:cubicBezTo>
                    <a:pt x="90" y="144"/>
                    <a:pt x="101" y="121"/>
                    <a:pt x="101" y="121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7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70"/>
                    <a:pt x="127" y="70"/>
                    <a:pt x="127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29" y="68"/>
                    <a:pt x="129" y="68"/>
                    <a:pt x="130" y="68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30" y="68"/>
                    <a:pt x="131" y="67"/>
                    <a:pt x="131" y="67"/>
                  </a:cubicBezTo>
                  <a:cubicBezTo>
                    <a:pt x="131" y="67"/>
                    <a:pt x="131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3" y="67"/>
                    <a:pt x="133" y="67"/>
                  </a:cubicBezTo>
                  <a:cubicBezTo>
                    <a:pt x="179" y="67"/>
                    <a:pt x="179" y="67"/>
                    <a:pt x="179" y="67"/>
                  </a:cubicBezTo>
                  <a:cubicBezTo>
                    <a:pt x="179" y="67"/>
                    <a:pt x="179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7"/>
                    <a:pt x="181" y="67"/>
                    <a:pt x="181" y="67"/>
                  </a:cubicBezTo>
                  <a:cubicBezTo>
                    <a:pt x="181" y="67"/>
                    <a:pt x="181" y="67"/>
                    <a:pt x="182" y="67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4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184" y="69"/>
                    <a:pt x="184" y="69"/>
                    <a:pt x="185" y="69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70"/>
                    <a:pt x="185" y="70"/>
                    <a:pt x="186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1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7" y="73"/>
                    <a:pt x="187" y="74"/>
                    <a:pt x="187" y="74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7" y="74"/>
                    <a:pt x="187" y="75"/>
                    <a:pt x="187" y="75"/>
                  </a:cubicBezTo>
                  <a:close/>
                </a:path>
              </a:pathLst>
            </a:cu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Oval 26"/>
            <p:cNvSpPr>
              <a:spLocks noChangeArrowheads="1"/>
            </p:cNvSpPr>
            <p:nvPr/>
          </p:nvSpPr>
          <p:spPr bwMode="auto">
            <a:xfrm>
              <a:off x="4811" y="1385"/>
              <a:ext cx="69" cy="70"/>
            </a:xfrm>
            <a:prstGeom prst="ellipse">
              <a:avLst/>
            </a:pr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7"/>
            <p:cNvSpPr/>
            <p:nvPr/>
          </p:nvSpPr>
          <p:spPr bwMode="auto">
            <a:xfrm>
              <a:off x="3778" y="989"/>
              <a:ext cx="429" cy="401"/>
            </a:xfrm>
            <a:custGeom>
              <a:avLst/>
              <a:gdLst>
                <a:gd name="T0" fmla="*/ 180 w 180"/>
                <a:gd name="T1" fmla="*/ 120 h 167"/>
                <a:gd name="T2" fmla="*/ 133 w 180"/>
                <a:gd name="T3" fmla="*/ 74 h 167"/>
                <a:gd name="T4" fmla="*/ 133 w 180"/>
                <a:gd name="T5" fmla="*/ 74 h 167"/>
                <a:gd name="T6" fmla="*/ 47 w 180"/>
                <a:gd name="T7" fmla="*/ 74 h 167"/>
                <a:gd name="T8" fmla="*/ 47 w 180"/>
                <a:gd name="T9" fmla="*/ 74 h 167"/>
                <a:gd name="T10" fmla="*/ 47 w 180"/>
                <a:gd name="T11" fmla="*/ 74 h 167"/>
                <a:gd name="T12" fmla="*/ 20 w 180"/>
                <a:gd name="T13" fmla="*/ 47 h 167"/>
                <a:gd name="T14" fmla="*/ 47 w 180"/>
                <a:gd name="T15" fmla="*/ 20 h 167"/>
                <a:gd name="T16" fmla="*/ 47 w 180"/>
                <a:gd name="T17" fmla="*/ 20 h 167"/>
                <a:gd name="T18" fmla="*/ 47 w 180"/>
                <a:gd name="T19" fmla="*/ 20 h 167"/>
                <a:gd name="T20" fmla="*/ 164 w 180"/>
                <a:gd name="T21" fmla="*/ 20 h 167"/>
                <a:gd name="T22" fmla="*/ 174 w 180"/>
                <a:gd name="T23" fmla="*/ 10 h 167"/>
                <a:gd name="T24" fmla="*/ 164 w 180"/>
                <a:gd name="T25" fmla="*/ 0 h 167"/>
                <a:gd name="T26" fmla="*/ 47 w 180"/>
                <a:gd name="T27" fmla="*/ 0 h 167"/>
                <a:gd name="T28" fmla="*/ 47 w 180"/>
                <a:gd name="T29" fmla="*/ 0 h 167"/>
                <a:gd name="T30" fmla="*/ 0 w 180"/>
                <a:gd name="T31" fmla="*/ 47 h 167"/>
                <a:gd name="T32" fmla="*/ 47 w 180"/>
                <a:gd name="T33" fmla="*/ 93 h 167"/>
                <a:gd name="T34" fmla="*/ 47 w 180"/>
                <a:gd name="T35" fmla="*/ 93 h 167"/>
                <a:gd name="T36" fmla="*/ 133 w 180"/>
                <a:gd name="T37" fmla="*/ 93 h 167"/>
                <a:gd name="T38" fmla="*/ 133 w 180"/>
                <a:gd name="T39" fmla="*/ 94 h 167"/>
                <a:gd name="T40" fmla="*/ 160 w 180"/>
                <a:gd name="T41" fmla="*/ 120 h 167"/>
                <a:gd name="T42" fmla="*/ 133 w 180"/>
                <a:gd name="T43" fmla="*/ 147 h 167"/>
                <a:gd name="T44" fmla="*/ 16 w 180"/>
                <a:gd name="T45" fmla="*/ 147 h 167"/>
                <a:gd name="T46" fmla="*/ 6 w 180"/>
                <a:gd name="T47" fmla="*/ 157 h 167"/>
                <a:gd name="T48" fmla="*/ 16 w 180"/>
                <a:gd name="T49" fmla="*/ 167 h 167"/>
                <a:gd name="T50" fmla="*/ 133 w 180"/>
                <a:gd name="T51" fmla="*/ 167 h 167"/>
                <a:gd name="T52" fmla="*/ 133 w 180"/>
                <a:gd name="T53" fmla="*/ 167 h 167"/>
                <a:gd name="T54" fmla="*/ 180 w 180"/>
                <a:gd name="T55" fmla="*/ 12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0" h="167">
                  <a:moveTo>
                    <a:pt x="180" y="120"/>
                  </a:moveTo>
                  <a:cubicBezTo>
                    <a:pt x="180" y="95"/>
                    <a:pt x="159" y="74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32" y="74"/>
                    <a:pt x="20" y="62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9" y="20"/>
                    <a:pt x="174" y="15"/>
                    <a:pt x="174" y="10"/>
                  </a:cubicBezTo>
                  <a:cubicBezTo>
                    <a:pt x="174" y="4"/>
                    <a:pt x="169" y="0"/>
                    <a:pt x="16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48" y="94"/>
                    <a:pt x="160" y="106"/>
                    <a:pt x="160" y="120"/>
                  </a:cubicBezTo>
                  <a:cubicBezTo>
                    <a:pt x="160" y="135"/>
                    <a:pt x="148" y="147"/>
                    <a:pt x="133" y="147"/>
                  </a:cubicBezTo>
                  <a:cubicBezTo>
                    <a:pt x="16" y="147"/>
                    <a:pt x="16" y="147"/>
                    <a:pt x="16" y="147"/>
                  </a:cubicBezTo>
                  <a:cubicBezTo>
                    <a:pt x="11" y="147"/>
                    <a:pt x="6" y="152"/>
                    <a:pt x="6" y="157"/>
                  </a:cubicBezTo>
                  <a:cubicBezTo>
                    <a:pt x="6" y="163"/>
                    <a:pt x="11" y="167"/>
                    <a:pt x="16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59" y="167"/>
                    <a:pt x="180" y="146"/>
                    <a:pt x="180" y="12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8"/>
            <p:cNvSpPr/>
            <p:nvPr/>
          </p:nvSpPr>
          <p:spPr bwMode="auto">
            <a:xfrm>
              <a:off x="3329" y="989"/>
              <a:ext cx="416" cy="401"/>
            </a:xfrm>
            <a:custGeom>
              <a:avLst/>
              <a:gdLst>
                <a:gd name="T0" fmla="*/ 175 w 175"/>
                <a:gd name="T1" fmla="*/ 47 h 167"/>
                <a:gd name="T2" fmla="*/ 128 w 175"/>
                <a:gd name="T3" fmla="*/ 0 h 167"/>
                <a:gd name="T4" fmla="*/ 128 w 175"/>
                <a:gd name="T5" fmla="*/ 0 h 167"/>
                <a:gd name="T6" fmla="*/ 10 w 175"/>
                <a:gd name="T7" fmla="*/ 0 h 167"/>
                <a:gd name="T8" fmla="*/ 0 w 175"/>
                <a:gd name="T9" fmla="*/ 10 h 167"/>
                <a:gd name="T10" fmla="*/ 10 w 175"/>
                <a:gd name="T11" fmla="*/ 20 h 167"/>
                <a:gd name="T12" fmla="*/ 128 w 175"/>
                <a:gd name="T13" fmla="*/ 20 h 167"/>
                <a:gd name="T14" fmla="*/ 129 w 175"/>
                <a:gd name="T15" fmla="*/ 20 h 167"/>
                <a:gd name="T16" fmla="*/ 155 w 175"/>
                <a:gd name="T17" fmla="*/ 47 h 167"/>
                <a:gd name="T18" fmla="*/ 128 w 175"/>
                <a:gd name="T19" fmla="*/ 74 h 167"/>
                <a:gd name="T20" fmla="*/ 128 w 175"/>
                <a:gd name="T21" fmla="*/ 74 h 167"/>
                <a:gd name="T22" fmla="*/ 29 w 175"/>
                <a:gd name="T23" fmla="*/ 74 h 167"/>
                <a:gd name="T24" fmla="*/ 29 w 175"/>
                <a:gd name="T25" fmla="*/ 74 h 167"/>
                <a:gd name="T26" fmla="*/ 0 w 175"/>
                <a:gd name="T27" fmla="*/ 102 h 167"/>
                <a:gd name="T28" fmla="*/ 0 w 175"/>
                <a:gd name="T29" fmla="*/ 102 h 167"/>
                <a:gd name="T30" fmla="*/ 0 w 175"/>
                <a:gd name="T31" fmla="*/ 157 h 167"/>
                <a:gd name="T32" fmla="*/ 10 w 175"/>
                <a:gd name="T33" fmla="*/ 167 h 167"/>
                <a:gd name="T34" fmla="*/ 20 w 175"/>
                <a:gd name="T35" fmla="*/ 157 h 167"/>
                <a:gd name="T36" fmla="*/ 20 w 175"/>
                <a:gd name="T37" fmla="*/ 130 h 167"/>
                <a:gd name="T38" fmla="*/ 20 w 175"/>
                <a:gd name="T39" fmla="*/ 130 h 167"/>
                <a:gd name="T40" fmla="*/ 20 w 175"/>
                <a:gd name="T41" fmla="*/ 102 h 167"/>
                <a:gd name="T42" fmla="*/ 29 w 175"/>
                <a:gd name="T43" fmla="*/ 94 h 167"/>
                <a:gd name="T44" fmla="*/ 29 w 175"/>
                <a:gd name="T45" fmla="*/ 94 h 167"/>
                <a:gd name="T46" fmla="*/ 56 w 175"/>
                <a:gd name="T47" fmla="*/ 94 h 167"/>
                <a:gd name="T48" fmla="*/ 128 w 175"/>
                <a:gd name="T49" fmla="*/ 94 h 167"/>
                <a:gd name="T50" fmla="*/ 129 w 175"/>
                <a:gd name="T51" fmla="*/ 93 h 167"/>
                <a:gd name="T52" fmla="*/ 175 w 175"/>
                <a:gd name="T53" fmla="*/ 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5" h="167">
                  <a:moveTo>
                    <a:pt x="175" y="47"/>
                  </a:moveTo>
                  <a:cubicBezTo>
                    <a:pt x="175" y="21"/>
                    <a:pt x="154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43" y="20"/>
                    <a:pt x="155" y="32"/>
                    <a:pt x="155" y="47"/>
                  </a:cubicBezTo>
                  <a:cubicBezTo>
                    <a:pt x="155" y="62"/>
                    <a:pt x="143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13" y="74"/>
                    <a:pt x="0" y="87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3"/>
                    <a:pt x="4" y="167"/>
                    <a:pt x="10" y="167"/>
                  </a:cubicBezTo>
                  <a:cubicBezTo>
                    <a:pt x="15" y="167"/>
                    <a:pt x="20" y="163"/>
                    <a:pt x="20" y="157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0" y="98"/>
                    <a:pt x="24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9" y="94"/>
                    <a:pt x="129" y="93"/>
                    <a:pt x="129" y="93"/>
                  </a:cubicBezTo>
                  <a:cubicBezTo>
                    <a:pt x="154" y="93"/>
                    <a:pt x="175" y="73"/>
                    <a:pt x="175" y="4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9"/>
            <p:cNvSpPr/>
            <p:nvPr/>
          </p:nvSpPr>
          <p:spPr bwMode="auto">
            <a:xfrm>
              <a:off x="2775" y="987"/>
              <a:ext cx="478" cy="406"/>
            </a:xfrm>
            <a:custGeom>
              <a:avLst/>
              <a:gdLst>
                <a:gd name="T0" fmla="*/ 201 w 201"/>
                <a:gd name="T1" fmla="*/ 11 h 169"/>
                <a:gd name="T2" fmla="*/ 199 w 201"/>
                <a:gd name="T3" fmla="*/ 4 h 169"/>
                <a:gd name="T4" fmla="*/ 185 w 201"/>
                <a:gd name="T5" fmla="*/ 3 h 169"/>
                <a:gd name="T6" fmla="*/ 113 w 201"/>
                <a:gd name="T7" fmla="*/ 62 h 169"/>
                <a:gd name="T8" fmla="*/ 128 w 201"/>
                <a:gd name="T9" fmla="*/ 75 h 169"/>
                <a:gd name="T10" fmla="*/ 181 w 201"/>
                <a:gd name="T11" fmla="*/ 32 h 169"/>
                <a:gd name="T12" fmla="*/ 181 w 201"/>
                <a:gd name="T13" fmla="*/ 137 h 169"/>
                <a:gd name="T14" fmla="*/ 158 w 201"/>
                <a:gd name="T15" fmla="*/ 119 h 169"/>
                <a:gd name="T16" fmla="*/ 157 w 201"/>
                <a:gd name="T17" fmla="*/ 118 h 169"/>
                <a:gd name="T18" fmla="*/ 100 w 201"/>
                <a:gd name="T19" fmla="*/ 72 h 169"/>
                <a:gd name="T20" fmla="*/ 85 w 201"/>
                <a:gd name="T21" fmla="*/ 85 h 169"/>
                <a:gd name="T22" fmla="*/ 85 w 201"/>
                <a:gd name="T23" fmla="*/ 85 h 169"/>
                <a:gd name="T24" fmla="*/ 68 w 201"/>
                <a:gd name="T25" fmla="*/ 98 h 169"/>
                <a:gd name="T26" fmla="*/ 44 w 201"/>
                <a:gd name="T27" fmla="*/ 118 h 169"/>
                <a:gd name="T28" fmla="*/ 44 w 201"/>
                <a:gd name="T29" fmla="*/ 118 h 169"/>
                <a:gd name="T30" fmla="*/ 20 w 201"/>
                <a:gd name="T31" fmla="*/ 137 h 169"/>
                <a:gd name="T32" fmla="*/ 20 w 201"/>
                <a:gd name="T33" fmla="*/ 32 h 169"/>
                <a:gd name="T34" fmla="*/ 72 w 201"/>
                <a:gd name="T35" fmla="*/ 75 h 169"/>
                <a:gd name="T36" fmla="*/ 88 w 201"/>
                <a:gd name="T37" fmla="*/ 62 h 169"/>
                <a:gd name="T38" fmla="*/ 17 w 201"/>
                <a:gd name="T39" fmla="*/ 4 h 169"/>
                <a:gd name="T40" fmla="*/ 17 w 201"/>
                <a:gd name="T41" fmla="*/ 4 h 169"/>
                <a:gd name="T42" fmla="*/ 16 w 201"/>
                <a:gd name="T43" fmla="*/ 3 h 169"/>
                <a:gd name="T44" fmla="*/ 2 w 201"/>
                <a:gd name="T45" fmla="*/ 4 h 169"/>
                <a:gd name="T46" fmla="*/ 0 w 201"/>
                <a:gd name="T47" fmla="*/ 11 h 169"/>
                <a:gd name="T48" fmla="*/ 0 w 201"/>
                <a:gd name="T49" fmla="*/ 11 h 169"/>
                <a:gd name="T50" fmla="*/ 0 w 201"/>
                <a:gd name="T51" fmla="*/ 12 h 169"/>
                <a:gd name="T52" fmla="*/ 0 w 201"/>
                <a:gd name="T53" fmla="*/ 12 h 169"/>
                <a:gd name="T54" fmla="*/ 0 w 201"/>
                <a:gd name="T55" fmla="*/ 158 h 169"/>
                <a:gd name="T56" fmla="*/ 0 w 201"/>
                <a:gd name="T57" fmla="*/ 158 h 169"/>
                <a:gd name="T58" fmla="*/ 2 w 201"/>
                <a:gd name="T59" fmla="*/ 165 h 169"/>
                <a:gd name="T60" fmla="*/ 16 w 201"/>
                <a:gd name="T61" fmla="*/ 166 h 169"/>
                <a:gd name="T62" fmla="*/ 101 w 201"/>
                <a:gd name="T63" fmla="*/ 97 h 169"/>
                <a:gd name="T64" fmla="*/ 185 w 201"/>
                <a:gd name="T65" fmla="*/ 166 h 169"/>
                <a:gd name="T66" fmla="*/ 199 w 201"/>
                <a:gd name="T67" fmla="*/ 165 h 169"/>
                <a:gd name="T68" fmla="*/ 201 w 201"/>
                <a:gd name="T69" fmla="*/ 158 h 169"/>
                <a:gd name="T70" fmla="*/ 201 w 201"/>
                <a:gd name="T71" fmla="*/ 158 h 169"/>
                <a:gd name="T72" fmla="*/ 201 w 201"/>
                <a:gd name="T73" fmla="*/ 1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1" h="169">
                  <a:moveTo>
                    <a:pt x="201" y="11"/>
                  </a:moveTo>
                  <a:cubicBezTo>
                    <a:pt x="201" y="9"/>
                    <a:pt x="200" y="6"/>
                    <a:pt x="199" y="4"/>
                  </a:cubicBezTo>
                  <a:cubicBezTo>
                    <a:pt x="195" y="0"/>
                    <a:pt x="189" y="0"/>
                    <a:pt x="185" y="3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28" y="75"/>
                    <a:pt x="128" y="75"/>
                    <a:pt x="128" y="75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8"/>
                    <a:pt x="157" y="118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0"/>
                    <a:pt x="6" y="0"/>
                    <a:pt x="2" y="4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0"/>
                    <a:pt x="1" y="163"/>
                    <a:pt x="2" y="165"/>
                  </a:cubicBezTo>
                  <a:cubicBezTo>
                    <a:pt x="6" y="169"/>
                    <a:pt x="12" y="169"/>
                    <a:pt x="16" y="166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85" y="166"/>
                    <a:pt x="185" y="166"/>
                    <a:pt x="185" y="166"/>
                  </a:cubicBezTo>
                  <a:cubicBezTo>
                    <a:pt x="189" y="169"/>
                    <a:pt x="195" y="169"/>
                    <a:pt x="199" y="165"/>
                  </a:cubicBezTo>
                  <a:cubicBezTo>
                    <a:pt x="200" y="163"/>
                    <a:pt x="201" y="160"/>
                    <a:pt x="201" y="158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1" y="11"/>
                    <a:pt x="201" y="11"/>
                    <a:pt x="201" y="1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_副本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PT背景图_2.jpg" descr="PPT背景图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5" name="矩形"/>
          <p:cNvSpPr/>
          <p:nvPr/>
        </p:nvSpPr>
        <p:spPr>
          <a:xfrm>
            <a:off x="0" y="3022980"/>
            <a:ext cx="24384001" cy="10693020"/>
          </a:xfrm>
          <a:prstGeom prst="rect">
            <a:avLst/>
          </a:prstGeom>
          <a:solidFill>
            <a:srgbClr val="000000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</a:p>
        </p:txBody>
      </p:sp>
      <p:sp>
        <p:nvSpPr>
          <p:cNvPr id="26" name="矩形"/>
          <p:cNvSpPr/>
          <p:nvPr/>
        </p:nvSpPr>
        <p:spPr>
          <a:xfrm>
            <a:off x="0" y="3022980"/>
            <a:ext cx="24384001" cy="123148"/>
          </a:xfrm>
          <a:prstGeom prst="rect">
            <a:avLst/>
          </a:prstGeom>
          <a:solidFill>
            <a:srgbClr val="0A65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</a:p>
        </p:txBody>
      </p:sp>
      <p:grpSp>
        <p:nvGrpSpPr>
          <p:cNvPr id="31" name="成组"/>
          <p:cNvGrpSpPr/>
          <p:nvPr/>
        </p:nvGrpSpPr>
        <p:grpSpPr>
          <a:xfrm>
            <a:off x="22036180" y="892504"/>
            <a:ext cx="1392298" cy="1418902"/>
            <a:chOff x="0" y="0"/>
            <a:chExt cx="1392297" cy="1418901"/>
          </a:xfrm>
        </p:grpSpPr>
        <p:sp>
          <p:nvSpPr>
            <p:cNvPr id="27" name="形状"/>
            <p:cNvSpPr/>
            <p:nvPr/>
          </p:nvSpPr>
          <p:spPr>
            <a:xfrm>
              <a:off x="147802" y="0"/>
              <a:ext cx="1098643" cy="679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2" h="21600" extrusionOk="0">
                  <a:moveTo>
                    <a:pt x="114" y="642"/>
                  </a:moveTo>
                  <a:cubicBezTo>
                    <a:pt x="269" y="235"/>
                    <a:pt x="529" y="0"/>
                    <a:pt x="819" y="0"/>
                  </a:cubicBezTo>
                  <a:lnTo>
                    <a:pt x="8521" y="0"/>
                  </a:lnTo>
                  <a:cubicBezTo>
                    <a:pt x="8830" y="0"/>
                    <a:pt x="9110" y="282"/>
                    <a:pt x="9245" y="720"/>
                  </a:cubicBezTo>
                  <a:lnTo>
                    <a:pt x="10220" y="3725"/>
                  </a:lnTo>
                  <a:lnTo>
                    <a:pt x="9293" y="6590"/>
                  </a:lnTo>
                  <a:lnTo>
                    <a:pt x="8029" y="2661"/>
                  </a:lnTo>
                  <a:lnTo>
                    <a:pt x="2170" y="2661"/>
                  </a:lnTo>
                  <a:lnTo>
                    <a:pt x="6880" y="17390"/>
                  </a:lnTo>
                  <a:lnTo>
                    <a:pt x="9833" y="8249"/>
                  </a:lnTo>
                  <a:lnTo>
                    <a:pt x="9833" y="8249"/>
                  </a:lnTo>
                  <a:lnTo>
                    <a:pt x="10760" y="5384"/>
                  </a:lnTo>
                  <a:lnTo>
                    <a:pt x="10760" y="5384"/>
                  </a:lnTo>
                  <a:lnTo>
                    <a:pt x="12275" y="689"/>
                  </a:lnTo>
                  <a:cubicBezTo>
                    <a:pt x="12420" y="266"/>
                    <a:pt x="12690" y="0"/>
                    <a:pt x="12999" y="0"/>
                  </a:cubicBezTo>
                  <a:lnTo>
                    <a:pt x="20701" y="0"/>
                  </a:lnTo>
                  <a:cubicBezTo>
                    <a:pt x="20991" y="0"/>
                    <a:pt x="21251" y="235"/>
                    <a:pt x="21406" y="642"/>
                  </a:cubicBezTo>
                  <a:cubicBezTo>
                    <a:pt x="21550" y="1033"/>
                    <a:pt x="21560" y="1534"/>
                    <a:pt x="21435" y="1941"/>
                  </a:cubicBezTo>
                  <a:lnTo>
                    <a:pt x="15373" y="20880"/>
                  </a:lnTo>
                  <a:cubicBezTo>
                    <a:pt x="15229" y="21318"/>
                    <a:pt x="14949" y="21600"/>
                    <a:pt x="14650" y="21600"/>
                  </a:cubicBezTo>
                  <a:cubicBezTo>
                    <a:pt x="14350" y="21600"/>
                    <a:pt x="14061" y="21318"/>
                    <a:pt x="13926" y="20880"/>
                  </a:cubicBezTo>
                  <a:lnTo>
                    <a:pt x="11310" y="12772"/>
                  </a:lnTo>
                  <a:lnTo>
                    <a:pt x="12237" y="9908"/>
                  </a:lnTo>
                  <a:lnTo>
                    <a:pt x="14650" y="17374"/>
                  </a:lnTo>
                  <a:lnTo>
                    <a:pt x="19350" y="2661"/>
                  </a:lnTo>
                  <a:lnTo>
                    <a:pt x="13491" y="2661"/>
                  </a:lnTo>
                  <a:lnTo>
                    <a:pt x="11687" y="8264"/>
                  </a:lnTo>
                  <a:lnTo>
                    <a:pt x="11687" y="8264"/>
                  </a:lnTo>
                  <a:lnTo>
                    <a:pt x="8781" y="17233"/>
                  </a:lnTo>
                  <a:lnTo>
                    <a:pt x="8781" y="17233"/>
                  </a:lnTo>
                  <a:lnTo>
                    <a:pt x="7604" y="20880"/>
                  </a:lnTo>
                  <a:cubicBezTo>
                    <a:pt x="7459" y="21318"/>
                    <a:pt x="7179" y="21600"/>
                    <a:pt x="6880" y="21600"/>
                  </a:cubicBezTo>
                  <a:cubicBezTo>
                    <a:pt x="6581" y="21600"/>
                    <a:pt x="6291" y="21318"/>
                    <a:pt x="6156" y="20880"/>
                  </a:cubicBezTo>
                  <a:lnTo>
                    <a:pt x="95" y="1941"/>
                  </a:lnTo>
                  <a:cubicBezTo>
                    <a:pt x="-40" y="1534"/>
                    <a:pt x="-30" y="1033"/>
                    <a:pt x="114" y="642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28" name="形状"/>
            <p:cNvSpPr/>
            <p:nvPr/>
          </p:nvSpPr>
          <p:spPr>
            <a:xfrm>
              <a:off x="512381" y="798132"/>
              <a:ext cx="433554" cy="620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6514"/>
                  </a:moveTo>
                  <a:cubicBezTo>
                    <a:pt x="9695" y="6514"/>
                    <a:pt x="8640" y="6634"/>
                    <a:pt x="7658" y="6840"/>
                  </a:cubicBezTo>
                  <a:lnTo>
                    <a:pt x="11733" y="0"/>
                  </a:lnTo>
                  <a:lnTo>
                    <a:pt x="7486" y="0"/>
                  </a:lnTo>
                  <a:lnTo>
                    <a:pt x="933" y="11006"/>
                  </a:lnTo>
                  <a:cubicBezTo>
                    <a:pt x="344" y="11931"/>
                    <a:pt x="0" y="12977"/>
                    <a:pt x="0" y="14057"/>
                  </a:cubicBezTo>
                  <a:cubicBezTo>
                    <a:pt x="0" y="18223"/>
                    <a:pt x="4835" y="21600"/>
                    <a:pt x="10800" y="21600"/>
                  </a:cubicBezTo>
                  <a:cubicBezTo>
                    <a:pt x="16765" y="21600"/>
                    <a:pt x="21600" y="18223"/>
                    <a:pt x="21600" y="14057"/>
                  </a:cubicBezTo>
                  <a:cubicBezTo>
                    <a:pt x="21600" y="9891"/>
                    <a:pt x="16765" y="6514"/>
                    <a:pt x="10800" y="6514"/>
                  </a:cubicBezTo>
                  <a:close/>
                  <a:moveTo>
                    <a:pt x="10825" y="18857"/>
                  </a:moveTo>
                  <a:cubicBezTo>
                    <a:pt x="7020" y="18857"/>
                    <a:pt x="3952" y="16714"/>
                    <a:pt x="3952" y="14057"/>
                  </a:cubicBezTo>
                  <a:cubicBezTo>
                    <a:pt x="3952" y="11400"/>
                    <a:pt x="7020" y="9257"/>
                    <a:pt x="10825" y="9257"/>
                  </a:cubicBezTo>
                  <a:cubicBezTo>
                    <a:pt x="14629" y="9257"/>
                    <a:pt x="17697" y="11400"/>
                    <a:pt x="17697" y="14057"/>
                  </a:cubicBezTo>
                  <a:cubicBezTo>
                    <a:pt x="17697" y="16714"/>
                    <a:pt x="14629" y="18857"/>
                    <a:pt x="10825" y="18857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29" name="形状"/>
            <p:cNvSpPr/>
            <p:nvPr/>
          </p:nvSpPr>
          <p:spPr>
            <a:xfrm>
              <a:off x="990275" y="798132"/>
              <a:ext cx="402023" cy="620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32" y="0"/>
                  </a:moveTo>
                  <a:lnTo>
                    <a:pt x="19535" y="0"/>
                  </a:lnTo>
                  <a:lnTo>
                    <a:pt x="19535" y="2743"/>
                  </a:lnTo>
                  <a:lnTo>
                    <a:pt x="9265" y="2743"/>
                  </a:lnTo>
                  <a:lnTo>
                    <a:pt x="6644" y="6823"/>
                  </a:lnTo>
                  <a:cubicBezTo>
                    <a:pt x="7703" y="6617"/>
                    <a:pt x="8788" y="6514"/>
                    <a:pt x="9953" y="6514"/>
                  </a:cubicBezTo>
                  <a:cubicBezTo>
                    <a:pt x="16385" y="6514"/>
                    <a:pt x="21600" y="9891"/>
                    <a:pt x="21600" y="14057"/>
                  </a:cubicBezTo>
                  <a:cubicBezTo>
                    <a:pt x="21600" y="18223"/>
                    <a:pt x="16385" y="21600"/>
                    <a:pt x="9953" y="21600"/>
                  </a:cubicBezTo>
                  <a:cubicBezTo>
                    <a:pt x="3521" y="21600"/>
                    <a:pt x="2038" y="20143"/>
                    <a:pt x="0" y="17966"/>
                  </a:cubicBezTo>
                  <a:lnTo>
                    <a:pt x="3679" y="16594"/>
                  </a:lnTo>
                  <a:cubicBezTo>
                    <a:pt x="4976" y="17949"/>
                    <a:pt x="7306" y="18857"/>
                    <a:pt x="9979" y="18857"/>
                  </a:cubicBezTo>
                  <a:cubicBezTo>
                    <a:pt x="14082" y="18857"/>
                    <a:pt x="17391" y="16714"/>
                    <a:pt x="17391" y="14057"/>
                  </a:cubicBezTo>
                  <a:cubicBezTo>
                    <a:pt x="17391" y="11400"/>
                    <a:pt x="14082" y="9257"/>
                    <a:pt x="9979" y="9257"/>
                  </a:cubicBezTo>
                  <a:cubicBezTo>
                    <a:pt x="5876" y="9257"/>
                    <a:pt x="5374" y="10011"/>
                    <a:pt x="4024" y="11194"/>
                  </a:cubicBezTo>
                  <a:lnTo>
                    <a:pt x="344" y="9823"/>
                  </a:lnTo>
                  <a:lnTo>
                    <a:pt x="344" y="9823"/>
                  </a:lnTo>
                  <a:lnTo>
                    <a:pt x="212" y="9771"/>
                  </a:lnTo>
                  <a:lnTo>
                    <a:pt x="5929" y="857"/>
                  </a:lnTo>
                  <a:lnTo>
                    <a:pt x="6432" y="0"/>
                  </a:lnTo>
                  <a:lnTo>
                    <a:pt x="6432" y="0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30" name="形状"/>
            <p:cNvSpPr/>
            <p:nvPr/>
          </p:nvSpPr>
          <p:spPr>
            <a:xfrm>
              <a:off x="-1" y="798132"/>
              <a:ext cx="442951" cy="6203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18" h="20681" extrusionOk="0">
                  <a:moveTo>
                    <a:pt x="2921" y="2628"/>
                  </a:moveTo>
                  <a:lnTo>
                    <a:pt x="12060" y="2628"/>
                  </a:lnTo>
                  <a:lnTo>
                    <a:pt x="9151" y="7950"/>
                  </a:lnTo>
                  <a:lnTo>
                    <a:pt x="11886" y="8804"/>
                  </a:lnTo>
                  <a:lnTo>
                    <a:pt x="11886" y="8804"/>
                  </a:lnTo>
                  <a:cubicBezTo>
                    <a:pt x="11930" y="8821"/>
                    <a:pt x="11973" y="8821"/>
                    <a:pt x="11995" y="8837"/>
                  </a:cubicBezTo>
                  <a:lnTo>
                    <a:pt x="12364" y="8952"/>
                  </a:lnTo>
                  <a:lnTo>
                    <a:pt x="12364" y="8952"/>
                  </a:lnTo>
                  <a:cubicBezTo>
                    <a:pt x="15295" y="9921"/>
                    <a:pt x="16771" y="12451"/>
                    <a:pt x="15707" y="14816"/>
                  </a:cubicBezTo>
                  <a:cubicBezTo>
                    <a:pt x="14600" y="17296"/>
                    <a:pt x="11018" y="18627"/>
                    <a:pt x="7740" y="17789"/>
                  </a:cubicBezTo>
                  <a:cubicBezTo>
                    <a:pt x="4614" y="16984"/>
                    <a:pt x="2877" y="14488"/>
                    <a:pt x="3681" y="12106"/>
                  </a:cubicBezTo>
                  <a:lnTo>
                    <a:pt x="316" y="11432"/>
                  </a:lnTo>
                  <a:cubicBezTo>
                    <a:pt x="-965" y="15145"/>
                    <a:pt x="1749" y="19021"/>
                    <a:pt x="6611" y="20286"/>
                  </a:cubicBezTo>
                  <a:cubicBezTo>
                    <a:pt x="11713" y="21600"/>
                    <a:pt x="17248" y="19530"/>
                    <a:pt x="18985" y="15670"/>
                  </a:cubicBezTo>
                  <a:cubicBezTo>
                    <a:pt x="20635" y="12007"/>
                    <a:pt x="18334" y="8032"/>
                    <a:pt x="13667" y="6521"/>
                  </a:cubicBezTo>
                  <a:lnTo>
                    <a:pt x="17248" y="0"/>
                  </a:lnTo>
                  <a:lnTo>
                    <a:pt x="2921" y="0"/>
                  </a:lnTo>
                  <a:lnTo>
                    <a:pt x="2921" y="2628"/>
                  </a:lnTo>
                  <a:lnTo>
                    <a:pt x="2921" y="2628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</p:grpSp>
      <p:sp>
        <p:nvSpPr>
          <p:cNvPr id="32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_副本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PT背景图_2.jpg" descr="PPT背景图_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2860" y="-5461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23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2" name="Group 24"/>
          <p:cNvGrpSpPr>
            <a:grpSpLocks noChangeAspect="1"/>
          </p:cNvGrpSpPr>
          <p:nvPr userDrawn="1"/>
        </p:nvGrpSpPr>
        <p:grpSpPr bwMode="auto">
          <a:xfrm>
            <a:off x="20796885" y="1437640"/>
            <a:ext cx="3256915" cy="824865"/>
            <a:chOff x="2775" y="922"/>
            <a:chExt cx="2105" cy="533"/>
          </a:xfrm>
        </p:grpSpPr>
        <p:sp>
          <p:nvSpPr>
            <p:cNvPr id="3" name="Freeform 25"/>
            <p:cNvSpPr>
              <a:spLocks noEditPoints="1"/>
            </p:cNvSpPr>
            <p:nvPr/>
          </p:nvSpPr>
          <p:spPr bwMode="auto">
            <a:xfrm>
              <a:off x="4283" y="922"/>
              <a:ext cx="525" cy="531"/>
            </a:xfrm>
            <a:custGeom>
              <a:avLst/>
              <a:gdLst>
                <a:gd name="T0" fmla="*/ 110 w 221"/>
                <a:gd name="T1" fmla="*/ 221 h 221"/>
                <a:gd name="T2" fmla="*/ 187 w 221"/>
                <a:gd name="T3" fmla="*/ 75 h 221"/>
                <a:gd name="T4" fmla="*/ 186 w 221"/>
                <a:gd name="T5" fmla="*/ 77 h 221"/>
                <a:gd name="T6" fmla="*/ 140 w 221"/>
                <a:gd name="T7" fmla="*/ 168 h 221"/>
                <a:gd name="T8" fmla="*/ 136 w 221"/>
                <a:gd name="T9" fmla="*/ 172 h 221"/>
                <a:gd name="T10" fmla="*/ 134 w 221"/>
                <a:gd name="T11" fmla="*/ 173 h 221"/>
                <a:gd name="T12" fmla="*/ 131 w 221"/>
                <a:gd name="T13" fmla="*/ 172 h 221"/>
                <a:gd name="T14" fmla="*/ 127 w 221"/>
                <a:gd name="T15" fmla="*/ 168 h 221"/>
                <a:gd name="T16" fmla="*/ 132 w 221"/>
                <a:gd name="T17" fmla="*/ 147 h 221"/>
                <a:gd name="T18" fmla="*/ 165 w 221"/>
                <a:gd name="T19" fmla="*/ 82 h 221"/>
                <a:gd name="T20" fmla="*/ 124 w 221"/>
                <a:gd name="T21" fmla="*/ 108 h 221"/>
                <a:gd name="T22" fmla="*/ 110 w 221"/>
                <a:gd name="T23" fmla="*/ 135 h 221"/>
                <a:gd name="T24" fmla="*/ 89 w 221"/>
                <a:gd name="T25" fmla="*/ 172 h 221"/>
                <a:gd name="T26" fmla="*/ 88 w 221"/>
                <a:gd name="T27" fmla="*/ 173 h 221"/>
                <a:gd name="T28" fmla="*/ 86 w 221"/>
                <a:gd name="T29" fmla="*/ 173 h 221"/>
                <a:gd name="T30" fmla="*/ 84 w 221"/>
                <a:gd name="T31" fmla="*/ 172 h 221"/>
                <a:gd name="T32" fmla="*/ 35 w 221"/>
                <a:gd name="T33" fmla="*/ 78 h 221"/>
                <a:gd name="T34" fmla="*/ 34 w 221"/>
                <a:gd name="T35" fmla="*/ 76 h 221"/>
                <a:gd name="T36" fmla="*/ 34 w 221"/>
                <a:gd name="T37" fmla="*/ 74 h 221"/>
                <a:gd name="T38" fmla="*/ 34 w 221"/>
                <a:gd name="T39" fmla="*/ 72 h 221"/>
                <a:gd name="T40" fmla="*/ 35 w 221"/>
                <a:gd name="T41" fmla="*/ 71 h 221"/>
                <a:gd name="T42" fmla="*/ 36 w 221"/>
                <a:gd name="T43" fmla="*/ 69 h 221"/>
                <a:gd name="T44" fmla="*/ 38 w 221"/>
                <a:gd name="T45" fmla="*/ 68 h 221"/>
                <a:gd name="T46" fmla="*/ 40 w 221"/>
                <a:gd name="T47" fmla="*/ 67 h 221"/>
                <a:gd name="T48" fmla="*/ 41 w 221"/>
                <a:gd name="T49" fmla="*/ 67 h 221"/>
                <a:gd name="T50" fmla="*/ 89 w 221"/>
                <a:gd name="T51" fmla="*/ 67 h 221"/>
                <a:gd name="T52" fmla="*/ 91 w 221"/>
                <a:gd name="T53" fmla="*/ 68 h 221"/>
                <a:gd name="T54" fmla="*/ 93 w 221"/>
                <a:gd name="T55" fmla="*/ 69 h 221"/>
                <a:gd name="T56" fmla="*/ 94 w 221"/>
                <a:gd name="T57" fmla="*/ 71 h 221"/>
                <a:gd name="T58" fmla="*/ 108 w 221"/>
                <a:gd name="T59" fmla="*/ 99 h 221"/>
                <a:gd name="T60" fmla="*/ 80 w 221"/>
                <a:gd name="T61" fmla="*/ 82 h 221"/>
                <a:gd name="T62" fmla="*/ 86 w 221"/>
                <a:gd name="T63" fmla="*/ 147 h 221"/>
                <a:gd name="T64" fmla="*/ 114 w 221"/>
                <a:gd name="T65" fmla="*/ 95 h 221"/>
                <a:gd name="T66" fmla="*/ 127 w 221"/>
                <a:gd name="T67" fmla="*/ 71 h 221"/>
                <a:gd name="T68" fmla="*/ 128 w 221"/>
                <a:gd name="T69" fmla="*/ 69 h 221"/>
                <a:gd name="T70" fmla="*/ 130 w 221"/>
                <a:gd name="T71" fmla="*/ 68 h 221"/>
                <a:gd name="T72" fmla="*/ 132 w 221"/>
                <a:gd name="T73" fmla="*/ 67 h 221"/>
                <a:gd name="T74" fmla="*/ 179 w 221"/>
                <a:gd name="T75" fmla="*/ 67 h 221"/>
                <a:gd name="T76" fmla="*/ 181 w 221"/>
                <a:gd name="T77" fmla="*/ 67 h 221"/>
                <a:gd name="T78" fmla="*/ 183 w 221"/>
                <a:gd name="T79" fmla="*/ 68 h 221"/>
                <a:gd name="T80" fmla="*/ 184 w 221"/>
                <a:gd name="T81" fmla="*/ 69 h 221"/>
                <a:gd name="T82" fmla="*/ 186 w 221"/>
                <a:gd name="T83" fmla="*/ 71 h 221"/>
                <a:gd name="T84" fmla="*/ 186 w 221"/>
                <a:gd name="T85" fmla="*/ 72 h 221"/>
                <a:gd name="T86" fmla="*/ 187 w 221"/>
                <a:gd name="T87" fmla="*/ 7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" h="221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2"/>
                    <a:pt x="49" y="221"/>
                    <a:pt x="110" y="221"/>
                  </a:cubicBezTo>
                  <a:cubicBezTo>
                    <a:pt x="171" y="221"/>
                    <a:pt x="221" y="172"/>
                    <a:pt x="221" y="110"/>
                  </a:cubicBezTo>
                  <a:cubicBezTo>
                    <a:pt x="221" y="49"/>
                    <a:pt x="171" y="0"/>
                    <a:pt x="110" y="0"/>
                  </a:cubicBezTo>
                  <a:close/>
                  <a:moveTo>
                    <a:pt x="187" y="75"/>
                  </a:moveTo>
                  <a:cubicBezTo>
                    <a:pt x="187" y="75"/>
                    <a:pt x="187" y="75"/>
                    <a:pt x="186" y="75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76"/>
                    <a:pt x="186" y="76"/>
                    <a:pt x="186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6" y="77"/>
                    <a:pt x="186" y="78"/>
                    <a:pt x="186" y="78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40" y="170"/>
                    <a:pt x="139" y="171"/>
                    <a:pt x="137" y="172"/>
                  </a:cubicBezTo>
                  <a:cubicBezTo>
                    <a:pt x="137" y="172"/>
                    <a:pt x="136" y="172"/>
                    <a:pt x="136" y="17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35" y="173"/>
                    <a:pt x="135" y="173"/>
                    <a:pt x="135" y="173"/>
                  </a:cubicBezTo>
                  <a:cubicBezTo>
                    <a:pt x="135" y="173"/>
                    <a:pt x="135" y="173"/>
                    <a:pt x="134" y="173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2" y="173"/>
                  </a:cubicBezTo>
                  <a:cubicBezTo>
                    <a:pt x="132" y="173"/>
                    <a:pt x="132" y="173"/>
                    <a:pt x="131" y="172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1" y="172"/>
                    <a:pt x="131" y="172"/>
                    <a:pt x="130" y="172"/>
                  </a:cubicBezTo>
                  <a:cubicBezTo>
                    <a:pt x="129" y="171"/>
                    <a:pt x="127" y="170"/>
                    <a:pt x="127" y="16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20" y="123"/>
                    <a:pt x="120" y="123"/>
                    <a:pt x="120" y="123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2" y="147"/>
                    <a:pt x="134" y="149"/>
                    <a:pt x="135" y="147"/>
                  </a:cubicBezTo>
                  <a:cubicBezTo>
                    <a:pt x="136" y="144"/>
                    <a:pt x="166" y="84"/>
                    <a:pt x="166" y="84"/>
                  </a:cubicBezTo>
                  <a:cubicBezTo>
                    <a:pt x="166" y="84"/>
                    <a:pt x="168" y="82"/>
                    <a:pt x="165" y="82"/>
                  </a:cubicBezTo>
                  <a:cubicBezTo>
                    <a:pt x="162" y="82"/>
                    <a:pt x="142" y="82"/>
                    <a:pt x="140" y="82"/>
                  </a:cubicBezTo>
                  <a:cubicBezTo>
                    <a:pt x="137" y="82"/>
                    <a:pt x="136" y="84"/>
                    <a:pt x="136" y="84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3" y="170"/>
                    <a:pt x="92" y="171"/>
                    <a:pt x="90" y="172"/>
                  </a:cubicBezTo>
                  <a:cubicBezTo>
                    <a:pt x="90" y="172"/>
                    <a:pt x="90" y="172"/>
                    <a:pt x="89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9" y="173"/>
                    <a:pt x="89" y="173"/>
                    <a:pt x="88" y="173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5" y="173"/>
                    <a:pt x="85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71"/>
                    <a:pt x="81" y="170"/>
                    <a:pt x="80" y="16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5" y="77"/>
                    <a:pt x="34" y="77"/>
                    <a:pt x="34" y="77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4"/>
                    <a:pt x="34" y="73"/>
                    <a:pt x="34" y="73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5" y="72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70"/>
                    <a:pt x="36" y="70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9" y="68"/>
                    <a:pt x="39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7"/>
                    <a:pt x="90" y="67"/>
                  </a:cubicBezTo>
                  <a:cubicBezTo>
                    <a:pt x="90" y="67"/>
                    <a:pt x="90" y="68"/>
                    <a:pt x="90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2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2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3" y="82"/>
                    <a:pt x="80" y="82"/>
                  </a:cubicBezTo>
                  <a:cubicBezTo>
                    <a:pt x="77" y="82"/>
                    <a:pt x="58" y="82"/>
                    <a:pt x="56" y="82"/>
                  </a:cubicBezTo>
                  <a:cubicBezTo>
                    <a:pt x="53" y="82"/>
                    <a:pt x="54" y="84"/>
                    <a:pt x="54" y="84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7" y="149"/>
                    <a:pt x="88" y="147"/>
                  </a:cubicBezTo>
                  <a:cubicBezTo>
                    <a:pt x="90" y="144"/>
                    <a:pt x="101" y="121"/>
                    <a:pt x="101" y="121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7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70"/>
                    <a:pt x="127" y="70"/>
                    <a:pt x="127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29" y="68"/>
                    <a:pt x="129" y="68"/>
                    <a:pt x="130" y="68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30" y="68"/>
                    <a:pt x="131" y="67"/>
                    <a:pt x="131" y="67"/>
                  </a:cubicBezTo>
                  <a:cubicBezTo>
                    <a:pt x="131" y="67"/>
                    <a:pt x="131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3" y="67"/>
                    <a:pt x="133" y="67"/>
                  </a:cubicBezTo>
                  <a:cubicBezTo>
                    <a:pt x="179" y="67"/>
                    <a:pt x="179" y="67"/>
                    <a:pt x="179" y="67"/>
                  </a:cubicBezTo>
                  <a:cubicBezTo>
                    <a:pt x="179" y="67"/>
                    <a:pt x="179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7"/>
                    <a:pt x="181" y="67"/>
                    <a:pt x="181" y="67"/>
                  </a:cubicBezTo>
                  <a:cubicBezTo>
                    <a:pt x="181" y="67"/>
                    <a:pt x="181" y="67"/>
                    <a:pt x="182" y="67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4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184" y="69"/>
                    <a:pt x="184" y="69"/>
                    <a:pt x="185" y="69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70"/>
                    <a:pt x="185" y="70"/>
                    <a:pt x="186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1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7" y="73"/>
                    <a:pt x="187" y="74"/>
                    <a:pt x="187" y="74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7" y="74"/>
                    <a:pt x="187" y="75"/>
                    <a:pt x="187" y="75"/>
                  </a:cubicBezTo>
                  <a:close/>
                </a:path>
              </a:pathLst>
            </a:cu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Oval 26"/>
            <p:cNvSpPr>
              <a:spLocks noChangeArrowheads="1"/>
            </p:cNvSpPr>
            <p:nvPr/>
          </p:nvSpPr>
          <p:spPr bwMode="auto">
            <a:xfrm>
              <a:off x="4811" y="1385"/>
              <a:ext cx="69" cy="70"/>
            </a:xfrm>
            <a:prstGeom prst="ellipse">
              <a:avLst/>
            </a:pr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7"/>
            <p:cNvSpPr/>
            <p:nvPr/>
          </p:nvSpPr>
          <p:spPr bwMode="auto">
            <a:xfrm>
              <a:off x="3778" y="989"/>
              <a:ext cx="429" cy="401"/>
            </a:xfrm>
            <a:custGeom>
              <a:avLst/>
              <a:gdLst>
                <a:gd name="T0" fmla="*/ 180 w 180"/>
                <a:gd name="T1" fmla="*/ 120 h 167"/>
                <a:gd name="T2" fmla="*/ 133 w 180"/>
                <a:gd name="T3" fmla="*/ 74 h 167"/>
                <a:gd name="T4" fmla="*/ 133 w 180"/>
                <a:gd name="T5" fmla="*/ 74 h 167"/>
                <a:gd name="T6" fmla="*/ 47 w 180"/>
                <a:gd name="T7" fmla="*/ 74 h 167"/>
                <a:gd name="T8" fmla="*/ 47 w 180"/>
                <a:gd name="T9" fmla="*/ 74 h 167"/>
                <a:gd name="T10" fmla="*/ 47 w 180"/>
                <a:gd name="T11" fmla="*/ 74 h 167"/>
                <a:gd name="T12" fmla="*/ 20 w 180"/>
                <a:gd name="T13" fmla="*/ 47 h 167"/>
                <a:gd name="T14" fmla="*/ 47 w 180"/>
                <a:gd name="T15" fmla="*/ 20 h 167"/>
                <a:gd name="T16" fmla="*/ 47 w 180"/>
                <a:gd name="T17" fmla="*/ 20 h 167"/>
                <a:gd name="T18" fmla="*/ 47 w 180"/>
                <a:gd name="T19" fmla="*/ 20 h 167"/>
                <a:gd name="T20" fmla="*/ 164 w 180"/>
                <a:gd name="T21" fmla="*/ 20 h 167"/>
                <a:gd name="T22" fmla="*/ 174 w 180"/>
                <a:gd name="T23" fmla="*/ 10 h 167"/>
                <a:gd name="T24" fmla="*/ 164 w 180"/>
                <a:gd name="T25" fmla="*/ 0 h 167"/>
                <a:gd name="T26" fmla="*/ 47 w 180"/>
                <a:gd name="T27" fmla="*/ 0 h 167"/>
                <a:gd name="T28" fmla="*/ 47 w 180"/>
                <a:gd name="T29" fmla="*/ 0 h 167"/>
                <a:gd name="T30" fmla="*/ 0 w 180"/>
                <a:gd name="T31" fmla="*/ 47 h 167"/>
                <a:gd name="T32" fmla="*/ 47 w 180"/>
                <a:gd name="T33" fmla="*/ 93 h 167"/>
                <a:gd name="T34" fmla="*/ 47 w 180"/>
                <a:gd name="T35" fmla="*/ 93 h 167"/>
                <a:gd name="T36" fmla="*/ 133 w 180"/>
                <a:gd name="T37" fmla="*/ 93 h 167"/>
                <a:gd name="T38" fmla="*/ 133 w 180"/>
                <a:gd name="T39" fmla="*/ 94 h 167"/>
                <a:gd name="T40" fmla="*/ 160 w 180"/>
                <a:gd name="T41" fmla="*/ 120 h 167"/>
                <a:gd name="T42" fmla="*/ 133 w 180"/>
                <a:gd name="T43" fmla="*/ 147 h 167"/>
                <a:gd name="T44" fmla="*/ 16 w 180"/>
                <a:gd name="T45" fmla="*/ 147 h 167"/>
                <a:gd name="T46" fmla="*/ 6 w 180"/>
                <a:gd name="T47" fmla="*/ 157 h 167"/>
                <a:gd name="T48" fmla="*/ 16 w 180"/>
                <a:gd name="T49" fmla="*/ 167 h 167"/>
                <a:gd name="T50" fmla="*/ 133 w 180"/>
                <a:gd name="T51" fmla="*/ 167 h 167"/>
                <a:gd name="T52" fmla="*/ 133 w 180"/>
                <a:gd name="T53" fmla="*/ 167 h 167"/>
                <a:gd name="T54" fmla="*/ 180 w 180"/>
                <a:gd name="T55" fmla="*/ 12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0" h="167">
                  <a:moveTo>
                    <a:pt x="180" y="120"/>
                  </a:moveTo>
                  <a:cubicBezTo>
                    <a:pt x="180" y="95"/>
                    <a:pt x="159" y="74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32" y="74"/>
                    <a:pt x="20" y="62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9" y="20"/>
                    <a:pt x="174" y="15"/>
                    <a:pt x="174" y="10"/>
                  </a:cubicBezTo>
                  <a:cubicBezTo>
                    <a:pt x="174" y="4"/>
                    <a:pt x="169" y="0"/>
                    <a:pt x="16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48" y="94"/>
                    <a:pt x="160" y="106"/>
                    <a:pt x="160" y="120"/>
                  </a:cubicBezTo>
                  <a:cubicBezTo>
                    <a:pt x="160" y="135"/>
                    <a:pt x="148" y="147"/>
                    <a:pt x="133" y="147"/>
                  </a:cubicBezTo>
                  <a:cubicBezTo>
                    <a:pt x="16" y="147"/>
                    <a:pt x="16" y="147"/>
                    <a:pt x="16" y="147"/>
                  </a:cubicBezTo>
                  <a:cubicBezTo>
                    <a:pt x="11" y="147"/>
                    <a:pt x="6" y="152"/>
                    <a:pt x="6" y="157"/>
                  </a:cubicBezTo>
                  <a:cubicBezTo>
                    <a:pt x="6" y="163"/>
                    <a:pt x="11" y="167"/>
                    <a:pt x="16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59" y="167"/>
                    <a:pt x="180" y="146"/>
                    <a:pt x="180" y="12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8"/>
            <p:cNvSpPr/>
            <p:nvPr/>
          </p:nvSpPr>
          <p:spPr bwMode="auto">
            <a:xfrm>
              <a:off x="3329" y="989"/>
              <a:ext cx="416" cy="401"/>
            </a:xfrm>
            <a:custGeom>
              <a:avLst/>
              <a:gdLst>
                <a:gd name="T0" fmla="*/ 175 w 175"/>
                <a:gd name="T1" fmla="*/ 47 h 167"/>
                <a:gd name="T2" fmla="*/ 128 w 175"/>
                <a:gd name="T3" fmla="*/ 0 h 167"/>
                <a:gd name="T4" fmla="*/ 128 w 175"/>
                <a:gd name="T5" fmla="*/ 0 h 167"/>
                <a:gd name="T6" fmla="*/ 10 w 175"/>
                <a:gd name="T7" fmla="*/ 0 h 167"/>
                <a:gd name="T8" fmla="*/ 0 w 175"/>
                <a:gd name="T9" fmla="*/ 10 h 167"/>
                <a:gd name="T10" fmla="*/ 10 w 175"/>
                <a:gd name="T11" fmla="*/ 20 h 167"/>
                <a:gd name="T12" fmla="*/ 128 w 175"/>
                <a:gd name="T13" fmla="*/ 20 h 167"/>
                <a:gd name="T14" fmla="*/ 129 w 175"/>
                <a:gd name="T15" fmla="*/ 20 h 167"/>
                <a:gd name="T16" fmla="*/ 155 w 175"/>
                <a:gd name="T17" fmla="*/ 47 h 167"/>
                <a:gd name="T18" fmla="*/ 128 w 175"/>
                <a:gd name="T19" fmla="*/ 74 h 167"/>
                <a:gd name="T20" fmla="*/ 128 w 175"/>
                <a:gd name="T21" fmla="*/ 74 h 167"/>
                <a:gd name="T22" fmla="*/ 29 w 175"/>
                <a:gd name="T23" fmla="*/ 74 h 167"/>
                <a:gd name="T24" fmla="*/ 29 w 175"/>
                <a:gd name="T25" fmla="*/ 74 h 167"/>
                <a:gd name="T26" fmla="*/ 0 w 175"/>
                <a:gd name="T27" fmla="*/ 102 h 167"/>
                <a:gd name="T28" fmla="*/ 0 w 175"/>
                <a:gd name="T29" fmla="*/ 102 h 167"/>
                <a:gd name="T30" fmla="*/ 0 w 175"/>
                <a:gd name="T31" fmla="*/ 157 h 167"/>
                <a:gd name="T32" fmla="*/ 10 w 175"/>
                <a:gd name="T33" fmla="*/ 167 h 167"/>
                <a:gd name="T34" fmla="*/ 20 w 175"/>
                <a:gd name="T35" fmla="*/ 157 h 167"/>
                <a:gd name="T36" fmla="*/ 20 w 175"/>
                <a:gd name="T37" fmla="*/ 130 h 167"/>
                <a:gd name="T38" fmla="*/ 20 w 175"/>
                <a:gd name="T39" fmla="*/ 130 h 167"/>
                <a:gd name="T40" fmla="*/ 20 w 175"/>
                <a:gd name="T41" fmla="*/ 102 h 167"/>
                <a:gd name="T42" fmla="*/ 29 w 175"/>
                <a:gd name="T43" fmla="*/ 94 h 167"/>
                <a:gd name="T44" fmla="*/ 29 w 175"/>
                <a:gd name="T45" fmla="*/ 94 h 167"/>
                <a:gd name="T46" fmla="*/ 56 w 175"/>
                <a:gd name="T47" fmla="*/ 94 h 167"/>
                <a:gd name="T48" fmla="*/ 128 w 175"/>
                <a:gd name="T49" fmla="*/ 94 h 167"/>
                <a:gd name="T50" fmla="*/ 129 w 175"/>
                <a:gd name="T51" fmla="*/ 93 h 167"/>
                <a:gd name="T52" fmla="*/ 175 w 175"/>
                <a:gd name="T53" fmla="*/ 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5" h="167">
                  <a:moveTo>
                    <a:pt x="175" y="47"/>
                  </a:moveTo>
                  <a:cubicBezTo>
                    <a:pt x="175" y="21"/>
                    <a:pt x="154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43" y="20"/>
                    <a:pt x="155" y="32"/>
                    <a:pt x="155" y="47"/>
                  </a:cubicBezTo>
                  <a:cubicBezTo>
                    <a:pt x="155" y="62"/>
                    <a:pt x="143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13" y="74"/>
                    <a:pt x="0" y="87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3"/>
                    <a:pt x="4" y="167"/>
                    <a:pt x="10" y="167"/>
                  </a:cubicBezTo>
                  <a:cubicBezTo>
                    <a:pt x="15" y="167"/>
                    <a:pt x="20" y="163"/>
                    <a:pt x="20" y="157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0" y="98"/>
                    <a:pt x="24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9" y="94"/>
                    <a:pt x="129" y="93"/>
                    <a:pt x="129" y="93"/>
                  </a:cubicBezTo>
                  <a:cubicBezTo>
                    <a:pt x="154" y="93"/>
                    <a:pt x="175" y="73"/>
                    <a:pt x="175" y="4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9"/>
            <p:cNvSpPr/>
            <p:nvPr/>
          </p:nvSpPr>
          <p:spPr bwMode="auto">
            <a:xfrm>
              <a:off x="2775" y="987"/>
              <a:ext cx="478" cy="406"/>
            </a:xfrm>
            <a:custGeom>
              <a:avLst/>
              <a:gdLst>
                <a:gd name="T0" fmla="*/ 201 w 201"/>
                <a:gd name="T1" fmla="*/ 11 h 169"/>
                <a:gd name="T2" fmla="*/ 199 w 201"/>
                <a:gd name="T3" fmla="*/ 4 h 169"/>
                <a:gd name="T4" fmla="*/ 185 w 201"/>
                <a:gd name="T5" fmla="*/ 3 h 169"/>
                <a:gd name="T6" fmla="*/ 113 w 201"/>
                <a:gd name="T7" fmla="*/ 62 h 169"/>
                <a:gd name="T8" fmla="*/ 128 w 201"/>
                <a:gd name="T9" fmla="*/ 75 h 169"/>
                <a:gd name="T10" fmla="*/ 181 w 201"/>
                <a:gd name="T11" fmla="*/ 32 h 169"/>
                <a:gd name="T12" fmla="*/ 181 w 201"/>
                <a:gd name="T13" fmla="*/ 137 h 169"/>
                <a:gd name="T14" fmla="*/ 158 w 201"/>
                <a:gd name="T15" fmla="*/ 119 h 169"/>
                <a:gd name="T16" fmla="*/ 157 w 201"/>
                <a:gd name="T17" fmla="*/ 118 h 169"/>
                <a:gd name="T18" fmla="*/ 100 w 201"/>
                <a:gd name="T19" fmla="*/ 72 h 169"/>
                <a:gd name="T20" fmla="*/ 85 w 201"/>
                <a:gd name="T21" fmla="*/ 85 h 169"/>
                <a:gd name="T22" fmla="*/ 85 w 201"/>
                <a:gd name="T23" fmla="*/ 85 h 169"/>
                <a:gd name="T24" fmla="*/ 68 w 201"/>
                <a:gd name="T25" fmla="*/ 98 h 169"/>
                <a:gd name="T26" fmla="*/ 44 w 201"/>
                <a:gd name="T27" fmla="*/ 118 h 169"/>
                <a:gd name="T28" fmla="*/ 44 w 201"/>
                <a:gd name="T29" fmla="*/ 118 h 169"/>
                <a:gd name="T30" fmla="*/ 20 w 201"/>
                <a:gd name="T31" fmla="*/ 137 h 169"/>
                <a:gd name="T32" fmla="*/ 20 w 201"/>
                <a:gd name="T33" fmla="*/ 32 h 169"/>
                <a:gd name="T34" fmla="*/ 72 w 201"/>
                <a:gd name="T35" fmla="*/ 75 h 169"/>
                <a:gd name="T36" fmla="*/ 88 w 201"/>
                <a:gd name="T37" fmla="*/ 62 h 169"/>
                <a:gd name="T38" fmla="*/ 17 w 201"/>
                <a:gd name="T39" fmla="*/ 4 h 169"/>
                <a:gd name="T40" fmla="*/ 17 w 201"/>
                <a:gd name="T41" fmla="*/ 4 h 169"/>
                <a:gd name="T42" fmla="*/ 16 w 201"/>
                <a:gd name="T43" fmla="*/ 3 h 169"/>
                <a:gd name="T44" fmla="*/ 2 w 201"/>
                <a:gd name="T45" fmla="*/ 4 h 169"/>
                <a:gd name="T46" fmla="*/ 0 w 201"/>
                <a:gd name="T47" fmla="*/ 11 h 169"/>
                <a:gd name="T48" fmla="*/ 0 w 201"/>
                <a:gd name="T49" fmla="*/ 11 h 169"/>
                <a:gd name="T50" fmla="*/ 0 w 201"/>
                <a:gd name="T51" fmla="*/ 12 h 169"/>
                <a:gd name="T52" fmla="*/ 0 w 201"/>
                <a:gd name="T53" fmla="*/ 12 h 169"/>
                <a:gd name="T54" fmla="*/ 0 w 201"/>
                <a:gd name="T55" fmla="*/ 158 h 169"/>
                <a:gd name="T56" fmla="*/ 0 w 201"/>
                <a:gd name="T57" fmla="*/ 158 h 169"/>
                <a:gd name="T58" fmla="*/ 2 w 201"/>
                <a:gd name="T59" fmla="*/ 165 h 169"/>
                <a:gd name="T60" fmla="*/ 16 w 201"/>
                <a:gd name="T61" fmla="*/ 166 h 169"/>
                <a:gd name="T62" fmla="*/ 101 w 201"/>
                <a:gd name="T63" fmla="*/ 97 h 169"/>
                <a:gd name="T64" fmla="*/ 185 w 201"/>
                <a:gd name="T65" fmla="*/ 166 h 169"/>
                <a:gd name="T66" fmla="*/ 199 w 201"/>
                <a:gd name="T67" fmla="*/ 165 h 169"/>
                <a:gd name="T68" fmla="*/ 201 w 201"/>
                <a:gd name="T69" fmla="*/ 158 h 169"/>
                <a:gd name="T70" fmla="*/ 201 w 201"/>
                <a:gd name="T71" fmla="*/ 158 h 169"/>
                <a:gd name="T72" fmla="*/ 201 w 201"/>
                <a:gd name="T73" fmla="*/ 1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1" h="169">
                  <a:moveTo>
                    <a:pt x="201" y="11"/>
                  </a:moveTo>
                  <a:cubicBezTo>
                    <a:pt x="201" y="9"/>
                    <a:pt x="200" y="6"/>
                    <a:pt x="199" y="4"/>
                  </a:cubicBezTo>
                  <a:cubicBezTo>
                    <a:pt x="195" y="0"/>
                    <a:pt x="189" y="0"/>
                    <a:pt x="185" y="3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28" y="75"/>
                    <a:pt x="128" y="75"/>
                    <a:pt x="128" y="75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8"/>
                    <a:pt x="157" y="118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0"/>
                    <a:pt x="6" y="0"/>
                    <a:pt x="2" y="4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0"/>
                    <a:pt x="1" y="163"/>
                    <a:pt x="2" y="165"/>
                  </a:cubicBezTo>
                  <a:cubicBezTo>
                    <a:pt x="6" y="169"/>
                    <a:pt x="12" y="169"/>
                    <a:pt x="16" y="166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85" y="166"/>
                    <a:pt x="185" y="166"/>
                    <a:pt x="185" y="166"/>
                  </a:cubicBezTo>
                  <a:cubicBezTo>
                    <a:pt x="189" y="169"/>
                    <a:pt x="195" y="169"/>
                    <a:pt x="199" y="165"/>
                  </a:cubicBezTo>
                  <a:cubicBezTo>
                    <a:pt x="200" y="163"/>
                    <a:pt x="201" y="160"/>
                    <a:pt x="201" y="158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1" y="11"/>
                    <a:pt x="201" y="11"/>
                    <a:pt x="201" y="1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_副本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PT背景图_2.jpg" descr="PPT背景图_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54" name="矩形"/>
          <p:cNvSpPr/>
          <p:nvPr userDrawn="1"/>
        </p:nvSpPr>
        <p:spPr>
          <a:xfrm>
            <a:off x="0" y="2829414"/>
            <a:ext cx="24384001" cy="1088658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  <a:endParaRPr sz="2400"/>
          </a:p>
        </p:txBody>
      </p:sp>
      <p:sp>
        <p:nvSpPr>
          <p:cNvPr id="155" name="矩形"/>
          <p:cNvSpPr/>
          <p:nvPr userDrawn="1"/>
        </p:nvSpPr>
        <p:spPr>
          <a:xfrm>
            <a:off x="0" y="2767841"/>
            <a:ext cx="24384001" cy="123148"/>
          </a:xfrm>
          <a:prstGeom prst="rect">
            <a:avLst/>
          </a:prstGeom>
          <a:solidFill>
            <a:srgbClr val="0A65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  <a:endParaRPr sz="2400"/>
          </a:p>
        </p:txBody>
      </p:sp>
      <p:sp>
        <p:nvSpPr>
          <p:cNvPr id="156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2" name="Group 24"/>
          <p:cNvGrpSpPr>
            <a:grpSpLocks noChangeAspect="1"/>
          </p:cNvGrpSpPr>
          <p:nvPr userDrawn="1"/>
        </p:nvGrpSpPr>
        <p:grpSpPr bwMode="auto">
          <a:xfrm>
            <a:off x="20839430" y="993775"/>
            <a:ext cx="3256915" cy="824865"/>
            <a:chOff x="2775" y="922"/>
            <a:chExt cx="2105" cy="533"/>
          </a:xfrm>
        </p:grpSpPr>
        <p:sp>
          <p:nvSpPr>
            <p:cNvPr id="3" name="Freeform 25"/>
            <p:cNvSpPr>
              <a:spLocks noEditPoints="1"/>
            </p:cNvSpPr>
            <p:nvPr/>
          </p:nvSpPr>
          <p:spPr bwMode="auto">
            <a:xfrm>
              <a:off x="4283" y="922"/>
              <a:ext cx="525" cy="531"/>
            </a:xfrm>
            <a:custGeom>
              <a:avLst/>
              <a:gdLst>
                <a:gd name="T0" fmla="*/ 110 w 221"/>
                <a:gd name="T1" fmla="*/ 221 h 221"/>
                <a:gd name="T2" fmla="*/ 187 w 221"/>
                <a:gd name="T3" fmla="*/ 75 h 221"/>
                <a:gd name="T4" fmla="*/ 186 w 221"/>
                <a:gd name="T5" fmla="*/ 77 h 221"/>
                <a:gd name="T6" fmla="*/ 140 w 221"/>
                <a:gd name="T7" fmla="*/ 168 h 221"/>
                <a:gd name="T8" fmla="*/ 136 w 221"/>
                <a:gd name="T9" fmla="*/ 172 h 221"/>
                <a:gd name="T10" fmla="*/ 134 w 221"/>
                <a:gd name="T11" fmla="*/ 173 h 221"/>
                <a:gd name="T12" fmla="*/ 131 w 221"/>
                <a:gd name="T13" fmla="*/ 172 h 221"/>
                <a:gd name="T14" fmla="*/ 127 w 221"/>
                <a:gd name="T15" fmla="*/ 168 h 221"/>
                <a:gd name="T16" fmla="*/ 132 w 221"/>
                <a:gd name="T17" fmla="*/ 147 h 221"/>
                <a:gd name="T18" fmla="*/ 165 w 221"/>
                <a:gd name="T19" fmla="*/ 82 h 221"/>
                <a:gd name="T20" fmla="*/ 124 w 221"/>
                <a:gd name="T21" fmla="*/ 108 h 221"/>
                <a:gd name="T22" fmla="*/ 110 w 221"/>
                <a:gd name="T23" fmla="*/ 135 h 221"/>
                <a:gd name="T24" fmla="*/ 89 w 221"/>
                <a:gd name="T25" fmla="*/ 172 h 221"/>
                <a:gd name="T26" fmla="*/ 88 w 221"/>
                <a:gd name="T27" fmla="*/ 173 h 221"/>
                <a:gd name="T28" fmla="*/ 86 w 221"/>
                <a:gd name="T29" fmla="*/ 173 h 221"/>
                <a:gd name="T30" fmla="*/ 84 w 221"/>
                <a:gd name="T31" fmla="*/ 172 h 221"/>
                <a:gd name="T32" fmla="*/ 35 w 221"/>
                <a:gd name="T33" fmla="*/ 78 h 221"/>
                <a:gd name="T34" fmla="*/ 34 w 221"/>
                <a:gd name="T35" fmla="*/ 76 h 221"/>
                <a:gd name="T36" fmla="*/ 34 w 221"/>
                <a:gd name="T37" fmla="*/ 74 h 221"/>
                <a:gd name="T38" fmla="*/ 34 w 221"/>
                <a:gd name="T39" fmla="*/ 72 h 221"/>
                <a:gd name="T40" fmla="*/ 35 w 221"/>
                <a:gd name="T41" fmla="*/ 71 h 221"/>
                <a:gd name="T42" fmla="*/ 36 w 221"/>
                <a:gd name="T43" fmla="*/ 69 h 221"/>
                <a:gd name="T44" fmla="*/ 38 w 221"/>
                <a:gd name="T45" fmla="*/ 68 h 221"/>
                <a:gd name="T46" fmla="*/ 40 w 221"/>
                <a:gd name="T47" fmla="*/ 67 h 221"/>
                <a:gd name="T48" fmla="*/ 41 w 221"/>
                <a:gd name="T49" fmla="*/ 67 h 221"/>
                <a:gd name="T50" fmla="*/ 89 w 221"/>
                <a:gd name="T51" fmla="*/ 67 h 221"/>
                <a:gd name="T52" fmla="*/ 91 w 221"/>
                <a:gd name="T53" fmla="*/ 68 h 221"/>
                <a:gd name="T54" fmla="*/ 93 w 221"/>
                <a:gd name="T55" fmla="*/ 69 h 221"/>
                <a:gd name="T56" fmla="*/ 94 w 221"/>
                <a:gd name="T57" fmla="*/ 71 h 221"/>
                <a:gd name="T58" fmla="*/ 108 w 221"/>
                <a:gd name="T59" fmla="*/ 99 h 221"/>
                <a:gd name="T60" fmla="*/ 80 w 221"/>
                <a:gd name="T61" fmla="*/ 82 h 221"/>
                <a:gd name="T62" fmla="*/ 86 w 221"/>
                <a:gd name="T63" fmla="*/ 147 h 221"/>
                <a:gd name="T64" fmla="*/ 114 w 221"/>
                <a:gd name="T65" fmla="*/ 95 h 221"/>
                <a:gd name="T66" fmla="*/ 127 w 221"/>
                <a:gd name="T67" fmla="*/ 71 h 221"/>
                <a:gd name="T68" fmla="*/ 128 w 221"/>
                <a:gd name="T69" fmla="*/ 69 h 221"/>
                <a:gd name="T70" fmla="*/ 130 w 221"/>
                <a:gd name="T71" fmla="*/ 68 h 221"/>
                <a:gd name="T72" fmla="*/ 132 w 221"/>
                <a:gd name="T73" fmla="*/ 67 h 221"/>
                <a:gd name="T74" fmla="*/ 179 w 221"/>
                <a:gd name="T75" fmla="*/ 67 h 221"/>
                <a:gd name="T76" fmla="*/ 181 w 221"/>
                <a:gd name="T77" fmla="*/ 67 h 221"/>
                <a:gd name="T78" fmla="*/ 183 w 221"/>
                <a:gd name="T79" fmla="*/ 68 h 221"/>
                <a:gd name="T80" fmla="*/ 184 w 221"/>
                <a:gd name="T81" fmla="*/ 69 h 221"/>
                <a:gd name="T82" fmla="*/ 186 w 221"/>
                <a:gd name="T83" fmla="*/ 71 h 221"/>
                <a:gd name="T84" fmla="*/ 186 w 221"/>
                <a:gd name="T85" fmla="*/ 72 h 221"/>
                <a:gd name="T86" fmla="*/ 187 w 221"/>
                <a:gd name="T87" fmla="*/ 7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" h="221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2"/>
                    <a:pt x="49" y="221"/>
                    <a:pt x="110" y="221"/>
                  </a:cubicBezTo>
                  <a:cubicBezTo>
                    <a:pt x="171" y="221"/>
                    <a:pt x="221" y="172"/>
                    <a:pt x="221" y="110"/>
                  </a:cubicBezTo>
                  <a:cubicBezTo>
                    <a:pt x="221" y="49"/>
                    <a:pt x="171" y="0"/>
                    <a:pt x="110" y="0"/>
                  </a:cubicBezTo>
                  <a:close/>
                  <a:moveTo>
                    <a:pt x="187" y="75"/>
                  </a:moveTo>
                  <a:cubicBezTo>
                    <a:pt x="187" y="75"/>
                    <a:pt x="187" y="75"/>
                    <a:pt x="186" y="75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76"/>
                    <a:pt x="186" y="76"/>
                    <a:pt x="186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6" y="77"/>
                    <a:pt x="186" y="78"/>
                    <a:pt x="186" y="78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40" y="170"/>
                    <a:pt x="139" y="171"/>
                    <a:pt x="137" y="172"/>
                  </a:cubicBezTo>
                  <a:cubicBezTo>
                    <a:pt x="137" y="172"/>
                    <a:pt x="136" y="172"/>
                    <a:pt x="136" y="17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35" y="173"/>
                    <a:pt x="135" y="173"/>
                    <a:pt x="135" y="173"/>
                  </a:cubicBezTo>
                  <a:cubicBezTo>
                    <a:pt x="135" y="173"/>
                    <a:pt x="135" y="173"/>
                    <a:pt x="134" y="173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2" y="173"/>
                  </a:cubicBezTo>
                  <a:cubicBezTo>
                    <a:pt x="132" y="173"/>
                    <a:pt x="132" y="173"/>
                    <a:pt x="131" y="172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1" y="172"/>
                    <a:pt x="131" y="172"/>
                    <a:pt x="130" y="172"/>
                  </a:cubicBezTo>
                  <a:cubicBezTo>
                    <a:pt x="129" y="171"/>
                    <a:pt x="127" y="170"/>
                    <a:pt x="127" y="16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20" y="123"/>
                    <a:pt x="120" y="123"/>
                    <a:pt x="120" y="123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2" y="147"/>
                    <a:pt x="134" y="149"/>
                    <a:pt x="135" y="147"/>
                  </a:cubicBezTo>
                  <a:cubicBezTo>
                    <a:pt x="136" y="144"/>
                    <a:pt x="166" y="84"/>
                    <a:pt x="166" y="84"/>
                  </a:cubicBezTo>
                  <a:cubicBezTo>
                    <a:pt x="166" y="84"/>
                    <a:pt x="168" y="82"/>
                    <a:pt x="165" y="82"/>
                  </a:cubicBezTo>
                  <a:cubicBezTo>
                    <a:pt x="162" y="82"/>
                    <a:pt x="142" y="82"/>
                    <a:pt x="140" y="82"/>
                  </a:cubicBezTo>
                  <a:cubicBezTo>
                    <a:pt x="137" y="82"/>
                    <a:pt x="136" y="84"/>
                    <a:pt x="136" y="84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3" y="170"/>
                    <a:pt x="92" y="171"/>
                    <a:pt x="90" y="172"/>
                  </a:cubicBezTo>
                  <a:cubicBezTo>
                    <a:pt x="90" y="172"/>
                    <a:pt x="90" y="172"/>
                    <a:pt x="89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9" y="173"/>
                    <a:pt x="89" y="173"/>
                    <a:pt x="88" y="173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5" y="173"/>
                    <a:pt x="85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71"/>
                    <a:pt x="81" y="170"/>
                    <a:pt x="80" y="16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5" y="77"/>
                    <a:pt x="34" y="77"/>
                    <a:pt x="34" y="77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4"/>
                    <a:pt x="34" y="73"/>
                    <a:pt x="34" y="73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5" y="72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70"/>
                    <a:pt x="36" y="70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9" y="68"/>
                    <a:pt x="39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7"/>
                    <a:pt x="90" y="67"/>
                  </a:cubicBezTo>
                  <a:cubicBezTo>
                    <a:pt x="90" y="67"/>
                    <a:pt x="90" y="68"/>
                    <a:pt x="90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2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2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3" y="82"/>
                    <a:pt x="80" y="82"/>
                  </a:cubicBezTo>
                  <a:cubicBezTo>
                    <a:pt x="77" y="82"/>
                    <a:pt x="58" y="82"/>
                    <a:pt x="56" y="82"/>
                  </a:cubicBezTo>
                  <a:cubicBezTo>
                    <a:pt x="53" y="82"/>
                    <a:pt x="54" y="84"/>
                    <a:pt x="54" y="84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7" y="149"/>
                    <a:pt x="88" y="147"/>
                  </a:cubicBezTo>
                  <a:cubicBezTo>
                    <a:pt x="90" y="144"/>
                    <a:pt x="101" y="121"/>
                    <a:pt x="101" y="121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7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70"/>
                    <a:pt x="127" y="70"/>
                    <a:pt x="127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29" y="68"/>
                    <a:pt x="129" y="68"/>
                    <a:pt x="130" y="68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30" y="68"/>
                    <a:pt x="131" y="67"/>
                    <a:pt x="131" y="67"/>
                  </a:cubicBezTo>
                  <a:cubicBezTo>
                    <a:pt x="131" y="67"/>
                    <a:pt x="131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3" y="67"/>
                    <a:pt x="133" y="67"/>
                  </a:cubicBezTo>
                  <a:cubicBezTo>
                    <a:pt x="179" y="67"/>
                    <a:pt x="179" y="67"/>
                    <a:pt x="179" y="67"/>
                  </a:cubicBezTo>
                  <a:cubicBezTo>
                    <a:pt x="179" y="67"/>
                    <a:pt x="179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7"/>
                    <a:pt x="181" y="67"/>
                    <a:pt x="181" y="67"/>
                  </a:cubicBezTo>
                  <a:cubicBezTo>
                    <a:pt x="181" y="67"/>
                    <a:pt x="181" y="67"/>
                    <a:pt x="182" y="67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4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184" y="69"/>
                    <a:pt x="184" y="69"/>
                    <a:pt x="185" y="69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70"/>
                    <a:pt x="185" y="70"/>
                    <a:pt x="186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1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7" y="73"/>
                    <a:pt x="187" y="74"/>
                    <a:pt x="187" y="74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7" y="74"/>
                    <a:pt x="187" y="75"/>
                    <a:pt x="187" y="75"/>
                  </a:cubicBezTo>
                  <a:close/>
                </a:path>
              </a:pathLst>
            </a:cu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Oval 26"/>
            <p:cNvSpPr>
              <a:spLocks noChangeArrowheads="1"/>
            </p:cNvSpPr>
            <p:nvPr/>
          </p:nvSpPr>
          <p:spPr bwMode="auto">
            <a:xfrm>
              <a:off x="4811" y="1385"/>
              <a:ext cx="69" cy="70"/>
            </a:xfrm>
            <a:prstGeom prst="ellipse">
              <a:avLst/>
            </a:pr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7"/>
            <p:cNvSpPr/>
            <p:nvPr/>
          </p:nvSpPr>
          <p:spPr bwMode="auto">
            <a:xfrm>
              <a:off x="3778" y="989"/>
              <a:ext cx="429" cy="401"/>
            </a:xfrm>
            <a:custGeom>
              <a:avLst/>
              <a:gdLst>
                <a:gd name="T0" fmla="*/ 180 w 180"/>
                <a:gd name="T1" fmla="*/ 120 h 167"/>
                <a:gd name="T2" fmla="*/ 133 w 180"/>
                <a:gd name="T3" fmla="*/ 74 h 167"/>
                <a:gd name="T4" fmla="*/ 133 w 180"/>
                <a:gd name="T5" fmla="*/ 74 h 167"/>
                <a:gd name="T6" fmla="*/ 47 w 180"/>
                <a:gd name="T7" fmla="*/ 74 h 167"/>
                <a:gd name="T8" fmla="*/ 47 w 180"/>
                <a:gd name="T9" fmla="*/ 74 h 167"/>
                <a:gd name="T10" fmla="*/ 47 w 180"/>
                <a:gd name="T11" fmla="*/ 74 h 167"/>
                <a:gd name="T12" fmla="*/ 20 w 180"/>
                <a:gd name="T13" fmla="*/ 47 h 167"/>
                <a:gd name="T14" fmla="*/ 47 w 180"/>
                <a:gd name="T15" fmla="*/ 20 h 167"/>
                <a:gd name="T16" fmla="*/ 47 w 180"/>
                <a:gd name="T17" fmla="*/ 20 h 167"/>
                <a:gd name="T18" fmla="*/ 47 w 180"/>
                <a:gd name="T19" fmla="*/ 20 h 167"/>
                <a:gd name="T20" fmla="*/ 164 w 180"/>
                <a:gd name="T21" fmla="*/ 20 h 167"/>
                <a:gd name="T22" fmla="*/ 174 w 180"/>
                <a:gd name="T23" fmla="*/ 10 h 167"/>
                <a:gd name="T24" fmla="*/ 164 w 180"/>
                <a:gd name="T25" fmla="*/ 0 h 167"/>
                <a:gd name="T26" fmla="*/ 47 w 180"/>
                <a:gd name="T27" fmla="*/ 0 h 167"/>
                <a:gd name="T28" fmla="*/ 47 w 180"/>
                <a:gd name="T29" fmla="*/ 0 h 167"/>
                <a:gd name="T30" fmla="*/ 0 w 180"/>
                <a:gd name="T31" fmla="*/ 47 h 167"/>
                <a:gd name="T32" fmla="*/ 47 w 180"/>
                <a:gd name="T33" fmla="*/ 93 h 167"/>
                <a:gd name="T34" fmla="*/ 47 w 180"/>
                <a:gd name="T35" fmla="*/ 93 h 167"/>
                <a:gd name="T36" fmla="*/ 133 w 180"/>
                <a:gd name="T37" fmla="*/ 93 h 167"/>
                <a:gd name="T38" fmla="*/ 133 w 180"/>
                <a:gd name="T39" fmla="*/ 94 h 167"/>
                <a:gd name="T40" fmla="*/ 160 w 180"/>
                <a:gd name="T41" fmla="*/ 120 h 167"/>
                <a:gd name="T42" fmla="*/ 133 w 180"/>
                <a:gd name="T43" fmla="*/ 147 h 167"/>
                <a:gd name="T44" fmla="*/ 16 w 180"/>
                <a:gd name="T45" fmla="*/ 147 h 167"/>
                <a:gd name="T46" fmla="*/ 6 w 180"/>
                <a:gd name="T47" fmla="*/ 157 h 167"/>
                <a:gd name="T48" fmla="*/ 16 w 180"/>
                <a:gd name="T49" fmla="*/ 167 h 167"/>
                <a:gd name="T50" fmla="*/ 133 w 180"/>
                <a:gd name="T51" fmla="*/ 167 h 167"/>
                <a:gd name="T52" fmla="*/ 133 w 180"/>
                <a:gd name="T53" fmla="*/ 167 h 167"/>
                <a:gd name="T54" fmla="*/ 180 w 180"/>
                <a:gd name="T55" fmla="*/ 12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0" h="167">
                  <a:moveTo>
                    <a:pt x="180" y="120"/>
                  </a:moveTo>
                  <a:cubicBezTo>
                    <a:pt x="180" y="95"/>
                    <a:pt x="159" y="74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32" y="74"/>
                    <a:pt x="20" y="62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9" y="20"/>
                    <a:pt x="174" y="15"/>
                    <a:pt x="174" y="10"/>
                  </a:cubicBezTo>
                  <a:cubicBezTo>
                    <a:pt x="174" y="4"/>
                    <a:pt x="169" y="0"/>
                    <a:pt x="16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48" y="94"/>
                    <a:pt x="160" y="106"/>
                    <a:pt x="160" y="120"/>
                  </a:cubicBezTo>
                  <a:cubicBezTo>
                    <a:pt x="160" y="135"/>
                    <a:pt x="148" y="147"/>
                    <a:pt x="133" y="147"/>
                  </a:cubicBezTo>
                  <a:cubicBezTo>
                    <a:pt x="16" y="147"/>
                    <a:pt x="16" y="147"/>
                    <a:pt x="16" y="147"/>
                  </a:cubicBezTo>
                  <a:cubicBezTo>
                    <a:pt x="11" y="147"/>
                    <a:pt x="6" y="152"/>
                    <a:pt x="6" y="157"/>
                  </a:cubicBezTo>
                  <a:cubicBezTo>
                    <a:pt x="6" y="163"/>
                    <a:pt x="11" y="167"/>
                    <a:pt x="16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59" y="167"/>
                    <a:pt x="180" y="146"/>
                    <a:pt x="180" y="12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8"/>
            <p:cNvSpPr/>
            <p:nvPr/>
          </p:nvSpPr>
          <p:spPr bwMode="auto">
            <a:xfrm>
              <a:off x="3329" y="989"/>
              <a:ext cx="416" cy="401"/>
            </a:xfrm>
            <a:custGeom>
              <a:avLst/>
              <a:gdLst>
                <a:gd name="T0" fmla="*/ 175 w 175"/>
                <a:gd name="T1" fmla="*/ 47 h 167"/>
                <a:gd name="T2" fmla="*/ 128 w 175"/>
                <a:gd name="T3" fmla="*/ 0 h 167"/>
                <a:gd name="T4" fmla="*/ 128 w 175"/>
                <a:gd name="T5" fmla="*/ 0 h 167"/>
                <a:gd name="T6" fmla="*/ 10 w 175"/>
                <a:gd name="T7" fmla="*/ 0 h 167"/>
                <a:gd name="T8" fmla="*/ 0 w 175"/>
                <a:gd name="T9" fmla="*/ 10 h 167"/>
                <a:gd name="T10" fmla="*/ 10 w 175"/>
                <a:gd name="T11" fmla="*/ 20 h 167"/>
                <a:gd name="T12" fmla="*/ 128 w 175"/>
                <a:gd name="T13" fmla="*/ 20 h 167"/>
                <a:gd name="T14" fmla="*/ 129 w 175"/>
                <a:gd name="T15" fmla="*/ 20 h 167"/>
                <a:gd name="T16" fmla="*/ 155 w 175"/>
                <a:gd name="T17" fmla="*/ 47 h 167"/>
                <a:gd name="T18" fmla="*/ 128 w 175"/>
                <a:gd name="T19" fmla="*/ 74 h 167"/>
                <a:gd name="T20" fmla="*/ 128 w 175"/>
                <a:gd name="T21" fmla="*/ 74 h 167"/>
                <a:gd name="T22" fmla="*/ 29 w 175"/>
                <a:gd name="T23" fmla="*/ 74 h 167"/>
                <a:gd name="T24" fmla="*/ 29 w 175"/>
                <a:gd name="T25" fmla="*/ 74 h 167"/>
                <a:gd name="T26" fmla="*/ 0 w 175"/>
                <a:gd name="T27" fmla="*/ 102 h 167"/>
                <a:gd name="T28" fmla="*/ 0 w 175"/>
                <a:gd name="T29" fmla="*/ 102 h 167"/>
                <a:gd name="T30" fmla="*/ 0 w 175"/>
                <a:gd name="T31" fmla="*/ 157 h 167"/>
                <a:gd name="T32" fmla="*/ 10 w 175"/>
                <a:gd name="T33" fmla="*/ 167 h 167"/>
                <a:gd name="T34" fmla="*/ 20 w 175"/>
                <a:gd name="T35" fmla="*/ 157 h 167"/>
                <a:gd name="T36" fmla="*/ 20 w 175"/>
                <a:gd name="T37" fmla="*/ 130 h 167"/>
                <a:gd name="T38" fmla="*/ 20 w 175"/>
                <a:gd name="T39" fmla="*/ 130 h 167"/>
                <a:gd name="T40" fmla="*/ 20 w 175"/>
                <a:gd name="T41" fmla="*/ 102 h 167"/>
                <a:gd name="T42" fmla="*/ 29 w 175"/>
                <a:gd name="T43" fmla="*/ 94 h 167"/>
                <a:gd name="T44" fmla="*/ 29 w 175"/>
                <a:gd name="T45" fmla="*/ 94 h 167"/>
                <a:gd name="T46" fmla="*/ 56 w 175"/>
                <a:gd name="T47" fmla="*/ 94 h 167"/>
                <a:gd name="T48" fmla="*/ 128 w 175"/>
                <a:gd name="T49" fmla="*/ 94 h 167"/>
                <a:gd name="T50" fmla="*/ 129 w 175"/>
                <a:gd name="T51" fmla="*/ 93 h 167"/>
                <a:gd name="T52" fmla="*/ 175 w 175"/>
                <a:gd name="T53" fmla="*/ 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5" h="167">
                  <a:moveTo>
                    <a:pt x="175" y="47"/>
                  </a:moveTo>
                  <a:cubicBezTo>
                    <a:pt x="175" y="21"/>
                    <a:pt x="154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43" y="20"/>
                    <a:pt x="155" y="32"/>
                    <a:pt x="155" y="47"/>
                  </a:cubicBezTo>
                  <a:cubicBezTo>
                    <a:pt x="155" y="62"/>
                    <a:pt x="143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13" y="74"/>
                    <a:pt x="0" y="87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3"/>
                    <a:pt x="4" y="167"/>
                    <a:pt x="10" y="167"/>
                  </a:cubicBezTo>
                  <a:cubicBezTo>
                    <a:pt x="15" y="167"/>
                    <a:pt x="20" y="163"/>
                    <a:pt x="20" y="157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0" y="98"/>
                    <a:pt x="24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9" y="94"/>
                    <a:pt x="129" y="93"/>
                    <a:pt x="129" y="93"/>
                  </a:cubicBezTo>
                  <a:cubicBezTo>
                    <a:pt x="154" y="93"/>
                    <a:pt x="175" y="73"/>
                    <a:pt x="175" y="4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9"/>
            <p:cNvSpPr/>
            <p:nvPr/>
          </p:nvSpPr>
          <p:spPr bwMode="auto">
            <a:xfrm>
              <a:off x="2775" y="987"/>
              <a:ext cx="478" cy="406"/>
            </a:xfrm>
            <a:custGeom>
              <a:avLst/>
              <a:gdLst>
                <a:gd name="T0" fmla="*/ 201 w 201"/>
                <a:gd name="T1" fmla="*/ 11 h 169"/>
                <a:gd name="T2" fmla="*/ 199 w 201"/>
                <a:gd name="T3" fmla="*/ 4 h 169"/>
                <a:gd name="T4" fmla="*/ 185 w 201"/>
                <a:gd name="T5" fmla="*/ 3 h 169"/>
                <a:gd name="T6" fmla="*/ 113 w 201"/>
                <a:gd name="T7" fmla="*/ 62 h 169"/>
                <a:gd name="T8" fmla="*/ 128 w 201"/>
                <a:gd name="T9" fmla="*/ 75 h 169"/>
                <a:gd name="T10" fmla="*/ 181 w 201"/>
                <a:gd name="T11" fmla="*/ 32 h 169"/>
                <a:gd name="T12" fmla="*/ 181 w 201"/>
                <a:gd name="T13" fmla="*/ 137 h 169"/>
                <a:gd name="T14" fmla="*/ 158 w 201"/>
                <a:gd name="T15" fmla="*/ 119 h 169"/>
                <a:gd name="T16" fmla="*/ 157 w 201"/>
                <a:gd name="T17" fmla="*/ 118 h 169"/>
                <a:gd name="T18" fmla="*/ 100 w 201"/>
                <a:gd name="T19" fmla="*/ 72 h 169"/>
                <a:gd name="T20" fmla="*/ 85 w 201"/>
                <a:gd name="T21" fmla="*/ 85 h 169"/>
                <a:gd name="T22" fmla="*/ 85 w 201"/>
                <a:gd name="T23" fmla="*/ 85 h 169"/>
                <a:gd name="T24" fmla="*/ 68 w 201"/>
                <a:gd name="T25" fmla="*/ 98 h 169"/>
                <a:gd name="T26" fmla="*/ 44 w 201"/>
                <a:gd name="T27" fmla="*/ 118 h 169"/>
                <a:gd name="T28" fmla="*/ 44 w 201"/>
                <a:gd name="T29" fmla="*/ 118 h 169"/>
                <a:gd name="T30" fmla="*/ 20 w 201"/>
                <a:gd name="T31" fmla="*/ 137 h 169"/>
                <a:gd name="T32" fmla="*/ 20 w 201"/>
                <a:gd name="T33" fmla="*/ 32 h 169"/>
                <a:gd name="T34" fmla="*/ 72 w 201"/>
                <a:gd name="T35" fmla="*/ 75 h 169"/>
                <a:gd name="T36" fmla="*/ 88 w 201"/>
                <a:gd name="T37" fmla="*/ 62 h 169"/>
                <a:gd name="T38" fmla="*/ 17 w 201"/>
                <a:gd name="T39" fmla="*/ 4 h 169"/>
                <a:gd name="T40" fmla="*/ 17 w 201"/>
                <a:gd name="T41" fmla="*/ 4 h 169"/>
                <a:gd name="T42" fmla="*/ 16 w 201"/>
                <a:gd name="T43" fmla="*/ 3 h 169"/>
                <a:gd name="T44" fmla="*/ 2 w 201"/>
                <a:gd name="T45" fmla="*/ 4 h 169"/>
                <a:gd name="T46" fmla="*/ 0 w 201"/>
                <a:gd name="T47" fmla="*/ 11 h 169"/>
                <a:gd name="T48" fmla="*/ 0 w 201"/>
                <a:gd name="T49" fmla="*/ 11 h 169"/>
                <a:gd name="T50" fmla="*/ 0 w 201"/>
                <a:gd name="T51" fmla="*/ 12 h 169"/>
                <a:gd name="T52" fmla="*/ 0 w 201"/>
                <a:gd name="T53" fmla="*/ 12 h 169"/>
                <a:gd name="T54" fmla="*/ 0 w 201"/>
                <a:gd name="T55" fmla="*/ 158 h 169"/>
                <a:gd name="T56" fmla="*/ 0 w 201"/>
                <a:gd name="T57" fmla="*/ 158 h 169"/>
                <a:gd name="T58" fmla="*/ 2 w 201"/>
                <a:gd name="T59" fmla="*/ 165 h 169"/>
                <a:gd name="T60" fmla="*/ 16 w 201"/>
                <a:gd name="T61" fmla="*/ 166 h 169"/>
                <a:gd name="T62" fmla="*/ 101 w 201"/>
                <a:gd name="T63" fmla="*/ 97 h 169"/>
                <a:gd name="T64" fmla="*/ 185 w 201"/>
                <a:gd name="T65" fmla="*/ 166 h 169"/>
                <a:gd name="T66" fmla="*/ 199 w 201"/>
                <a:gd name="T67" fmla="*/ 165 h 169"/>
                <a:gd name="T68" fmla="*/ 201 w 201"/>
                <a:gd name="T69" fmla="*/ 158 h 169"/>
                <a:gd name="T70" fmla="*/ 201 w 201"/>
                <a:gd name="T71" fmla="*/ 158 h 169"/>
                <a:gd name="T72" fmla="*/ 201 w 201"/>
                <a:gd name="T73" fmla="*/ 1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1" h="169">
                  <a:moveTo>
                    <a:pt x="201" y="11"/>
                  </a:moveTo>
                  <a:cubicBezTo>
                    <a:pt x="201" y="9"/>
                    <a:pt x="200" y="6"/>
                    <a:pt x="199" y="4"/>
                  </a:cubicBezTo>
                  <a:cubicBezTo>
                    <a:pt x="195" y="0"/>
                    <a:pt x="189" y="0"/>
                    <a:pt x="185" y="3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28" y="75"/>
                    <a:pt x="128" y="75"/>
                    <a:pt x="128" y="75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8"/>
                    <a:pt x="157" y="118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0"/>
                    <a:pt x="6" y="0"/>
                    <a:pt x="2" y="4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0"/>
                    <a:pt x="1" y="163"/>
                    <a:pt x="2" y="165"/>
                  </a:cubicBezTo>
                  <a:cubicBezTo>
                    <a:pt x="6" y="169"/>
                    <a:pt x="12" y="169"/>
                    <a:pt x="16" y="166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85" y="166"/>
                    <a:pt x="185" y="166"/>
                    <a:pt x="185" y="166"/>
                  </a:cubicBezTo>
                  <a:cubicBezTo>
                    <a:pt x="189" y="169"/>
                    <a:pt x="195" y="169"/>
                    <a:pt x="199" y="165"/>
                  </a:cubicBezTo>
                  <a:cubicBezTo>
                    <a:pt x="200" y="163"/>
                    <a:pt x="201" y="160"/>
                    <a:pt x="201" y="158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1" y="11"/>
                    <a:pt x="201" y="11"/>
                    <a:pt x="201" y="1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说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PPT背景图_1.jpg" descr="PPT背景图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64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显著事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PPT背景图_3.jpg" descr="PPT背景图_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72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_副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PPT背景图_2.jpg" descr="PPT背景图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80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引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5400" y="516890"/>
            <a:ext cx="21031200" cy="2651126"/>
          </a:xfrm>
        </p:spPr>
        <p:txBody>
          <a:bodyPr anchor="ctr" anchorCtr="0">
            <a:normAutofit/>
          </a:bodyPr>
          <a:lstStyle>
            <a:lvl1pPr>
              <a:defRPr sz="88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95400" y="3651250"/>
            <a:ext cx="21031200" cy="8702676"/>
          </a:xfrm>
        </p:spPr>
        <p:txBody>
          <a:bodyPr>
            <a:normAutofit/>
          </a:bodyPr>
          <a:lstStyle>
            <a:lvl1pPr>
              <a:defRPr sz="5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4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1676400" y="12712700"/>
            <a:ext cx="5486400" cy="73025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77200" y="12712700"/>
            <a:ext cx="8229600" cy="7302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37" name="Group 24"/>
          <p:cNvGrpSpPr>
            <a:grpSpLocks noChangeAspect="1"/>
          </p:cNvGrpSpPr>
          <p:nvPr userDrawn="1"/>
        </p:nvGrpSpPr>
        <p:grpSpPr bwMode="auto">
          <a:xfrm>
            <a:off x="20908645" y="881380"/>
            <a:ext cx="3256915" cy="824865"/>
            <a:chOff x="2775" y="922"/>
            <a:chExt cx="2105" cy="533"/>
          </a:xfrm>
        </p:grpSpPr>
        <p:sp>
          <p:nvSpPr>
            <p:cNvPr id="38" name="Freeform 25"/>
            <p:cNvSpPr>
              <a:spLocks noEditPoints="1"/>
            </p:cNvSpPr>
            <p:nvPr/>
          </p:nvSpPr>
          <p:spPr bwMode="auto">
            <a:xfrm>
              <a:off x="4283" y="922"/>
              <a:ext cx="525" cy="531"/>
            </a:xfrm>
            <a:custGeom>
              <a:avLst/>
              <a:gdLst>
                <a:gd name="T0" fmla="*/ 110 w 221"/>
                <a:gd name="T1" fmla="*/ 221 h 221"/>
                <a:gd name="T2" fmla="*/ 187 w 221"/>
                <a:gd name="T3" fmla="*/ 75 h 221"/>
                <a:gd name="T4" fmla="*/ 186 w 221"/>
                <a:gd name="T5" fmla="*/ 77 h 221"/>
                <a:gd name="T6" fmla="*/ 140 w 221"/>
                <a:gd name="T7" fmla="*/ 168 h 221"/>
                <a:gd name="T8" fmla="*/ 136 w 221"/>
                <a:gd name="T9" fmla="*/ 172 h 221"/>
                <a:gd name="T10" fmla="*/ 134 w 221"/>
                <a:gd name="T11" fmla="*/ 173 h 221"/>
                <a:gd name="T12" fmla="*/ 131 w 221"/>
                <a:gd name="T13" fmla="*/ 172 h 221"/>
                <a:gd name="T14" fmla="*/ 127 w 221"/>
                <a:gd name="T15" fmla="*/ 168 h 221"/>
                <a:gd name="T16" fmla="*/ 132 w 221"/>
                <a:gd name="T17" fmla="*/ 147 h 221"/>
                <a:gd name="T18" fmla="*/ 165 w 221"/>
                <a:gd name="T19" fmla="*/ 82 h 221"/>
                <a:gd name="T20" fmla="*/ 124 w 221"/>
                <a:gd name="T21" fmla="*/ 108 h 221"/>
                <a:gd name="T22" fmla="*/ 110 w 221"/>
                <a:gd name="T23" fmla="*/ 135 h 221"/>
                <a:gd name="T24" fmla="*/ 89 w 221"/>
                <a:gd name="T25" fmla="*/ 172 h 221"/>
                <a:gd name="T26" fmla="*/ 88 w 221"/>
                <a:gd name="T27" fmla="*/ 173 h 221"/>
                <a:gd name="T28" fmla="*/ 86 w 221"/>
                <a:gd name="T29" fmla="*/ 173 h 221"/>
                <a:gd name="T30" fmla="*/ 84 w 221"/>
                <a:gd name="T31" fmla="*/ 172 h 221"/>
                <a:gd name="T32" fmla="*/ 35 w 221"/>
                <a:gd name="T33" fmla="*/ 78 h 221"/>
                <a:gd name="T34" fmla="*/ 34 w 221"/>
                <a:gd name="T35" fmla="*/ 76 h 221"/>
                <a:gd name="T36" fmla="*/ 34 w 221"/>
                <a:gd name="T37" fmla="*/ 74 h 221"/>
                <a:gd name="T38" fmla="*/ 34 w 221"/>
                <a:gd name="T39" fmla="*/ 72 h 221"/>
                <a:gd name="T40" fmla="*/ 35 w 221"/>
                <a:gd name="T41" fmla="*/ 71 h 221"/>
                <a:gd name="T42" fmla="*/ 36 w 221"/>
                <a:gd name="T43" fmla="*/ 69 h 221"/>
                <a:gd name="T44" fmla="*/ 38 w 221"/>
                <a:gd name="T45" fmla="*/ 68 h 221"/>
                <a:gd name="T46" fmla="*/ 40 w 221"/>
                <a:gd name="T47" fmla="*/ 67 h 221"/>
                <a:gd name="T48" fmla="*/ 41 w 221"/>
                <a:gd name="T49" fmla="*/ 67 h 221"/>
                <a:gd name="T50" fmla="*/ 89 w 221"/>
                <a:gd name="T51" fmla="*/ 67 h 221"/>
                <a:gd name="T52" fmla="*/ 91 w 221"/>
                <a:gd name="T53" fmla="*/ 68 h 221"/>
                <a:gd name="T54" fmla="*/ 93 w 221"/>
                <a:gd name="T55" fmla="*/ 69 h 221"/>
                <a:gd name="T56" fmla="*/ 94 w 221"/>
                <a:gd name="T57" fmla="*/ 71 h 221"/>
                <a:gd name="T58" fmla="*/ 108 w 221"/>
                <a:gd name="T59" fmla="*/ 99 h 221"/>
                <a:gd name="T60" fmla="*/ 80 w 221"/>
                <a:gd name="T61" fmla="*/ 82 h 221"/>
                <a:gd name="T62" fmla="*/ 86 w 221"/>
                <a:gd name="T63" fmla="*/ 147 h 221"/>
                <a:gd name="T64" fmla="*/ 114 w 221"/>
                <a:gd name="T65" fmla="*/ 95 h 221"/>
                <a:gd name="T66" fmla="*/ 127 w 221"/>
                <a:gd name="T67" fmla="*/ 71 h 221"/>
                <a:gd name="T68" fmla="*/ 128 w 221"/>
                <a:gd name="T69" fmla="*/ 69 h 221"/>
                <a:gd name="T70" fmla="*/ 130 w 221"/>
                <a:gd name="T71" fmla="*/ 68 h 221"/>
                <a:gd name="T72" fmla="*/ 132 w 221"/>
                <a:gd name="T73" fmla="*/ 67 h 221"/>
                <a:gd name="T74" fmla="*/ 179 w 221"/>
                <a:gd name="T75" fmla="*/ 67 h 221"/>
                <a:gd name="T76" fmla="*/ 181 w 221"/>
                <a:gd name="T77" fmla="*/ 67 h 221"/>
                <a:gd name="T78" fmla="*/ 183 w 221"/>
                <a:gd name="T79" fmla="*/ 68 h 221"/>
                <a:gd name="T80" fmla="*/ 184 w 221"/>
                <a:gd name="T81" fmla="*/ 69 h 221"/>
                <a:gd name="T82" fmla="*/ 186 w 221"/>
                <a:gd name="T83" fmla="*/ 71 h 221"/>
                <a:gd name="T84" fmla="*/ 186 w 221"/>
                <a:gd name="T85" fmla="*/ 72 h 221"/>
                <a:gd name="T86" fmla="*/ 187 w 221"/>
                <a:gd name="T87" fmla="*/ 7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" h="221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2"/>
                    <a:pt x="49" y="221"/>
                    <a:pt x="110" y="221"/>
                  </a:cubicBezTo>
                  <a:cubicBezTo>
                    <a:pt x="171" y="221"/>
                    <a:pt x="221" y="172"/>
                    <a:pt x="221" y="110"/>
                  </a:cubicBezTo>
                  <a:cubicBezTo>
                    <a:pt x="221" y="49"/>
                    <a:pt x="171" y="0"/>
                    <a:pt x="110" y="0"/>
                  </a:cubicBezTo>
                  <a:close/>
                  <a:moveTo>
                    <a:pt x="187" y="75"/>
                  </a:moveTo>
                  <a:cubicBezTo>
                    <a:pt x="187" y="75"/>
                    <a:pt x="187" y="75"/>
                    <a:pt x="186" y="75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76"/>
                    <a:pt x="186" y="76"/>
                    <a:pt x="186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6" y="77"/>
                    <a:pt x="186" y="78"/>
                    <a:pt x="186" y="78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40" y="170"/>
                    <a:pt x="139" y="171"/>
                    <a:pt x="137" y="172"/>
                  </a:cubicBezTo>
                  <a:cubicBezTo>
                    <a:pt x="137" y="172"/>
                    <a:pt x="136" y="172"/>
                    <a:pt x="136" y="17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35" y="173"/>
                    <a:pt x="135" y="173"/>
                    <a:pt x="135" y="173"/>
                  </a:cubicBezTo>
                  <a:cubicBezTo>
                    <a:pt x="135" y="173"/>
                    <a:pt x="135" y="173"/>
                    <a:pt x="134" y="173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2" y="173"/>
                  </a:cubicBezTo>
                  <a:cubicBezTo>
                    <a:pt x="132" y="173"/>
                    <a:pt x="132" y="173"/>
                    <a:pt x="131" y="172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1" y="172"/>
                    <a:pt x="131" y="172"/>
                    <a:pt x="130" y="172"/>
                  </a:cubicBezTo>
                  <a:cubicBezTo>
                    <a:pt x="129" y="171"/>
                    <a:pt x="127" y="170"/>
                    <a:pt x="127" y="16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20" y="123"/>
                    <a:pt x="120" y="123"/>
                    <a:pt x="120" y="123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2" y="147"/>
                    <a:pt x="134" y="149"/>
                    <a:pt x="135" y="147"/>
                  </a:cubicBezTo>
                  <a:cubicBezTo>
                    <a:pt x="136" y="144"/>
                    <a:pt x="166" y="84"/>
                    <a:pt x="166" y="84"/>
                  </a:cubicBezTo>
                  <a:cubicBezTo>
                    <a:pt x="166" y="84"/>
                    <a:pt x="168" y="82"/>
                    <a:pt x="165" y="82"/>
                  </a:cubicBezTo>
                  <a:cubicBezTo>
                    <a:pt x="162" y="82"/>
                    <a:pt x="142" y="82"/>
                    <a:pt x="140" y="82"/>
                  </a:cubicBezTo>
                  <a:cubicBezTo>
                    <a:pt x="137" y="82"/>
                    <a:pt x="136" y="84"/>
                    <a:pt x="136" y="84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3" y="170"/>
                    <a:pt x="92" y="171"/>
                    <a:pt x="90" y="172"/>
                  </a:cubicBezTo>
                  <a:cubicBezTo>
                    <a:pt x="90" y="172"/>
                    <a:pt x="90" y="172"/>
                    <a:pt x="89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9" y="173"/>
                    <a:pt x="89" y="173"/>
                    <a:pt x="88" y="173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5" y="173"/>
                    <a:pt x="85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71"/>
                    <a:pt x="81" y="170"/>
                    <a:pt x="80" y="16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5" y="77"/>
                    <a:pt x="34" y="77"/>
                    <a:pt x="34" y="77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4"/>
                    <a:pt x="34" y="73"/>
                    <a:pt x="34" y="73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5" y="72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70"/>
                    <a:pt x="36" y="70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9" y="68"/>
                    <a:pt x="39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7"/>
                    <a:pt x="90" y="67"/>
                  </a:cubicBezTo>
                  <a:cubicBezTo>
                    <a:pt x="90" y="67"/>
                    <a:pt x="90" y="68"/>
                    <a:pt x="90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2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2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3" y="82"/>
                    <a:pt x="80" y="82"/>
                  </a:cubicBezTo>
                  <a:cubicBezTo>
                    <a:pt x="77" y="82"/>
                    <a:pt x="58" y="82"/>
                    <a:pt x="56" y="82"/>
                  </a:cubicBezTo>
                  <a:cubicBezTo>
                    <a:pt x="53" y="82"/>
                    <a:pt x="54" y="84"/>
                    <a:pt x="54" y="84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7" y="149"/>
                    <a:pt x="88" y="147"/>
                  </a:cubicBezTo>
                  <a:cubicBezTo>
                    <a:pt x="90" y="144"/>
                    <a:pt x="101" y="121"/>
                    <a:pt x="101" y="121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7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70"/>
                    <a:pt x="127" y="70"/>
                    <a:pt x="127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29" y="68"/>
                    <a:pt x="129" y="68"/>
                    <a:pt x="130" y="68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30" y="68"/>
                    <a:pt x="131" y="67"/>
                    <a:pt x="131" y="67"/>
                  </a:cubicBezTo>
                  <a:cubicBezTo>
                    <a:pt x="131" y="67"/>
                    <a:pt x="131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3" y="67"/>
                    <a:pt x="133" y="67"/>
                  </a:cubicBezTo>
                  <a:cubicBezTo>
                    <a:pt x="179" y="67"/>
                    <a:pt x="179" y="67"/>
                    <a:pt x="179" y="67"/>
                  </a:cubicBezTo>
                  <a:cubicBezTo>
                    <a:pt x="179" y="67"/>
                    <a:pt x="179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7"/>
                    <a:pt x="181" y="67"/>
                    <a:pt x="181" y="67"/>
                  </a:cubicBezTo>
                  <a:cubicBezTo>
                    <a:pt x="181" y="67"/>
                    <a:pt x="181" y="67"/>
                    <a:pt x="182" y="67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4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184" y="69"/>
                    <a:pt x="184" y="69"/>
                    <a:pt x="185" y="69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70"/>
                    <a:pt x="185" y="70"/>
                    <a:pt x="186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1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7" y="73"/>
                    <a:pt x="187" y="74"/>
                    <a:pt x="187" y="74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7" y="74"/>
                    <a:pt x="187" y="75"/>
                    <a:pt x="187" y="75"/>
                  </a:cubicBezTo>
                  <a:close/>
                </a:path>
              </a:pathLst>
            </a:cu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Oval 26"/>
            <p:cNvSpPr>
              <a:spLocks noChangeArrowheads="1"/>
            </p:cNvSpPr>
            <p:nvPr/>
          </p:nvSpPr>
          <p:spPr bwMode="auto">
            <a:xfrm>
              <a:off x="4811" y="1385"/>
              <a:ext cx="69" cy="70"/>
            </a:xfrm>
            <a:prstGeom prst="ellipse">
              <a:avLst/>
            </a:pr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7"/>
            <p:cNvSpPr/>
            <p:nvPr/>
          </p:nvSpPr>
          <p:spPr bwMode="auto">
            <a:xfrm>
              <a:off x="3778" y="989"/>
              <a:ext cx="429" cy="401"/>
            </a:xfrm>
            <a:custGeom>
              <a:avLst/>
              <a:gdLst>
                <a:gd name="T0" fmla="*/ 180 w 180"/>
                <a:gd name="T1" fmla="*/ 120 h 167"/>
                <a:gd name="T2" fmla="*/ 133 w 180"/>
                <a:gd name="T3" fmla="*/ 74 h 167"/>
                <a:gd name="T4" fmla="*/ 133 w 180"/>
                <a:gd name="T5" fmla="*/ 74 h 167"/>
                <a:gd name="T6" fmla="*/ 47 w 180"/>
                <a:gd name="T7" fmla="*/ 74 h 167"/>
                <a:gd name="T8" fmla="*/ 47 w 180"/>
                <a:gd name="T9" fmla="*/ 74 h 167"/>
                <a:gd name="T10" fmla="*/ 47 w 180"/>
                <a:gd name="T11" fmla="*/ 74 h 167"/>
                <a:gd name="T12" fmla="*/ 20 w 180"/>
                <a:gd name="T13" fmla="*/ 47 h 167"/>
                <a:gd name="T14" fmla="*/ 47 w 180"/>
                <a:gd name="T15" fmla="*/ 20 h 167"/>
                <a:gd name="T16" fmla="*/ 47 w 180"/>
                <a:gd name="T17" fmla="*/ 20 h 167"/>
                <a:gd name="T18" fmla="*/ 47 w 180"/>
                <a:gd name="T19" fmla="*/ 20 h 167"/>
                <a:gd name="T20" fmla="*/ 164 w 180"/>
                <a:gd name="T21" fmla="*/ 20 h 167"/>
                <a:gd name="T22" fmla="*/ 174 w 180"/>
                <a:gd name="T23" fmla="*/ 10 h 167"/>
                <a:gd name="T24" fmla="*/ 164 w 180"/>
                <a:gd name="T25" fmla="*/ 0 h 167"/>
                <a:gd name="T26" fmla="*/ 47 w 180"/>
                <a:gd name="T27" fmla="*/ 0 h 167"/>
                <a:gd name="T28" fmla="*/ 47 w 180"/>
                <a:gd name="T29" fmla="*/ 0 h 167"/>
                <a:gd name="T30" fmla="*/ 0 w 180"/>
                <a:gd name="T31" fmla="*/ 47 h 167"/>
                <a:gd name="T32" fmla="*/ 47 w 180"/>
                <a:gd name="T33" fmla="*/ 93 h 167"/>
                <a:gd name="T34" fmla="*/ 47 w 180"/>
                <a:gd name="T35" fmla="*/ 93 h 167"/>
                <a:gd name="T36" fmla="*/ 133 w 180"/>
                <a:gd name="T37" fmla="*/ 93 h 167"/>
                <a:gd name="T38" fmla="*/ 133 w 180"/>
                <a:gd name="T39" fmla="*/ 94 h 167"/>
                <a:gd name="T40" fmla="*/ 160 w 180"/>
                <a:gd name="T41" fmla="*/ 120 h 167"/>
                <a:gd name="T42" fmla="*/ 133 w 180"/>
                <a:gd name="T43" fmla="*/ 147 h 167"/>
                <a:gd name="T44" fmla="*/ 16 w 180"/>
                <a:gd name="T45" fmla="*/ 147 h 167"/>
                <a:gd name="T46" fmla="*/ 6 w 180"/>
                <a:gd name="T47" fmla="*/ 157 h 167"/>
                <a:gd name="T48" fmla="*/ 16 w 180"/>
                <a:gd name="T49" fmla="*/ 167 h 167"/>
                <a:gd name="T50" fmla="*/ 133 w 180"/>
                <a:gd name="T51" fmla="*/ 167 h 167"/>
                <a:gd name="T52" fmla="*/ 133 w 180"/>
                <a:gd name="T53" fmla="*/ 167 h 167"/>
                <a:gd name="T54" fmla="*/ 180 w 180"/>
                <a:gd name="T55" fmla="*/ 12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0" h="167">
                  <a:moveTo>
                    <a:pt x="180" y="120"/>
                  </a:moveTo>
                  <a:cubicBezTo>
                    <a:pt x="180" y="95"/>
                    <a:pt x="159" y="74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32" y="74"/>
                    <a:pt x="20" y="62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9" y="20"/>
                    <a:pt x="174" y="15"/>
                    <a:pt x="174" y="10"/>
                  </a:cubicBezTo>
                  <a:cubicBezTo>
                    <a:pt x="174" y="4"/>
                    <a:pt x="169" y="0"/>
                    <a:pt x="16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48" y="94"/>
                    <a:pt x="160" y="106"/>
                    <a:pt x="160" y="120"/>
                  </a:cubicBezTo>
                  <a:cubicBezTo>
                    <a:pt x="160" y="135"/>
                    <a:pt x="148" y="147"/>
                    <a:pt x="133" y="147"/>
                  </a:cubicBezTo>
                  <a:cubicBezTo>
                    <a:pt x="16" y="147"/>
                    <a:pt x="16" y="147"/>
                    <a:pt x="16" y="147"/>
                  </a:cubicBezTo>
                  <a:cubicBezTo>
                    <a:pt x="11" y="147"/>
                    <a:pt x="6" y="152"/>
                    <a:pt x="6" y="157"/>
                  </a:cubicBezTo>
                  <a:cubicBezTo>
                    <a:pt x="6" y="163"/>
                    <a:pt x="11" y="167"/>
                    <a:pt x="16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59" y="167"/>
                    <a:pt x="180" y="146"/>
                    <a:pt x="180" y="12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8"/>
            <p:cNvSpPr/>
            <p:nvPr/>
          </p:nvSpPr>
          <p:spPr bwMode="auto">
            <a:xfrm>
              <a:off x="3329" y="989"/>
              <a:ext cx="416" cy="401"/>
            </a:xfrm>
            <a:custGeom>
              <a:avLst/>
              <a:gdLst>
                <a:gd name="T0" fmla="*/ 175 w 175"/>
                <a:gd name="T1" fmla="*/ 47 h 167"/>
                <a:gd name="T2" fmla="*/ 128 w 175"/>
                <a:gd name="T3" fmla="*/ 0 h 167"/>
                <a:gd name="T4" fmla="*/ 128 w 175"/>
                <a:gd name="T5" fmla="*/ 0 h 167"/>
                <a:gd name="T6" fmla="*/ 10 w 175"/>
                <a:gd name="T7" fmla="*/ 0 h 167"/>
                <a:gd name="T8" fmla="*/ 0 w 175"/>
                <a:gd name="T9" fmla="*/ 10 h 167"/>
                <a:gd name="T10" fmla="*/ 10 w 175"/>
                <a:gd name="T11" fmla="*/ 20 h 167"/>
                <a:gd name="T12" fmla="*/ 128 w 175"/>
                <a:gd name="T13" fmla="*/ 20 h 167"/>
                <a:gd name="T14" fmla="*/ 129 w 175"/>
                <a:gd name="T15" fmla="*/ 20 h 167"/>
                <a:gd name="T16" fmla="*/ 155 w 175"/>
                <a:gd name="T17" fmla="*/ 47 h 167"/>
                <a:gd name="T18" fmla="*/ 128 w 175"/>
                <a:gd name="T19" fmla="*/ 74 h 167"/>
                <a:gd name="T20" fmla="*/ 128 w 175"/>
                <a:gd name="T21" fmla="*/ 74 h 167"/>
                <a:gd name="T22" fmla="*/ 29 w 175"/>
                <a:gd name="T23" fmla="*/ 74 h 167"/>
                <a:gd name="T24" fmla="*/ 29 w 175"/>
                <a:gd name="T25" fmla="*/ 74 h 167"/>
                <a:gd name="T26" fmla="*/ 0 w 175"/>
                <a:gd name="T27" fmla="*/ 102 h 167"/>
                <a:gd name="T28" fmla="*/ 0 w 175"/>
                <a:gd name="T29" fmla="*/ 102 h 167"/>
                <a:gd name="T30" fmla="*/ 0 w 175"/>
                <a:gd name="T31" fmla="*/ 157 h 167"/>
                <a:gd name="T32" fmla="*/ 10 w 175"/>
                <a:gd name="T33" fmla="*/ 167 h 167"/>
                <a:gd name="T34" fmla="*/ 20 w 175"/>
                <a:gd name="T35" fmla="*/ 157 h 167"/>
                <a:gd name="T36" fmla="*/ 20 w 175"/>
                <a:gd name="T37" fmla="*/ 130 h 167"/>
                <a:gd name="T38" fmla="*/ 20 w 175"/>
                <a:gd name="T39" fmla="*/ 130 h 167"/>
                <a:gd name="T40" fmla="*/ 20 w 175"/>
                <a:gd name="T41" fmla="*/ 102 h 167"/>
                <a:gd name="T42" fmla="*/ 29 w 175"/>
                <a:gd name="T43" fmla="*/ 94 h 167"/>
                <a:gd name="T44" fmla="*/ 29 w 175"/>
                <a:gd name="T45" fmla="*/ 94 h 167"/>
                <a:gd name="T46" fmla="*/ 56 w 175"/>
                <a:gd name="T47" fmla="*/ 94 h 167"/>
                <a:gd name="T48" fmla="*/ 128 w 175"/>
                <a:gd name="T49" fmla="*/ 94 h 167"/>
                <a:gd name="T50" fmla="*/ 129 w 175"/>
                <a:gd name="T51" fmla="*/ 93 h 167"/>
                <a:gd name="T52" fmla="*/ 175 w 175"/>
                <a:gd name="T53" fmla="*/ 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5" h="167">
                  <a:moveTo>
                    <a:pt x="175" y="47"/>
                  </a:moveTo>
                  <a:cubicBezTo>
                    <a:pt x="175" y="21"/>
                    <a:pt x="154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43" y="20"/>
                    <a:pt x="155" y="32"/>
                    <a:pt x="155" y="47"/>
                  </a:cubicBezTo>
                  <a:cubicBezTo>
                    <a:pt x="155" y="62"/>
                    <a:pt x="143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13" y="74"/>
                    <a:pt x="0" y="87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3"/>
                    <a:pt x="4" y="167"/>
                    <a:pt x="10" y="167"/>
                  </a:cubicBezTo>
                  <a:cubicBezTo>
                    <a:pt x="15" y="167"/>
                    <a:pt x="20" y="163"/>
                    <a:pt x="20" y="157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0" y="98"/>
                    <a:pt x="24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9" y="94"/>
                    <a:pt x="129" y="93"/>
                    <a:pt x="129" y="93"/>
                  </a:cubicBezTo>
                  <a:cubicBezTo>
                    <a:pt x="154" y="93"/>
                    <a:pt x="175" y="73"/>
                    <a:pt x="175" y="4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9"/>
            <p:cNvSpPr/>
            <p:nvPr/>
          </p:nvSpPr>
          <p:spPr bwMode="auto">
            <a:xfrm>
              <a:off x="2775" y="987"/>
              <a:ext cx="478" cy="406"/>
            </a:xfrm>
            <a:custGeom>
              <a:avLst/>
              <a:gdLst>
                <a:gd name="T0" fmla="*/ 201 w 201"/>
                <a:gd name="T1" fmla="*/ 11 h 169"/>
                <a:gd name="T2" fmla="*/ 199 w 201"/>
                <a:gd name="T3" fmla="*/ 4 h 169"/>
                <a:gd name="T4" fmla="*/ 185 w 201"/>
                <a:gd name="T5" fmla="*/ 3 h 169"/>
                <a:gd name="T6" fmla="*/ 113 w 201"/>
                <a:gd name="T7" fmla="*/ 62 h 169"/>
                <a:gd name="T8" fmla="*/ 128 w 201"/>
                <a:gd name="T9" fmla="*/ 75 h 169"/>
                <a:gd name="T10" fmla="*/ 181 w 201"/>
                <a:gd name="T11" fmla="*/ 32 h 169"/>
                <a:gd name="T12" fmla="*/ 181 w 201"/>
                <a:gd name="T13" fmla="*/ 137 h 169"/>
                <a:gd name="T14" fmla="*/ 158 w 201"/>
                <a:gd name="T15" fmla="*/ 119 h 169"/>
                <a:gd name="T16" fmla="*/ 157 w 201"/>
                <a:gd name="T17" fmla="*/ 118 h 169"/>
                <a:gd name="T18" fmla="*/ 100 w 201"/>
                <a:gd name="T19" fmla="*/ 72 h 169"/>
                <a:gd name="T20" fmla="*/ 85 w 201"/>
                <a:gd name="T21" fmla="*/ 85 h 169"/>
                <a:gd name="T22" fmla="*/ 85 w 201"/>
                <a:gd name="T23" fmla="*/ 85 h 169"/>
                <a:gd name="T24" fmla="*/ 68 w 201"/>
                <a:gd name="T25" fmla="*/ 98 h 169"/>
                <a:gd name="T26" fmla="*/ 44 w 201"/>
                <a:gd name="T27" fmla="*/ 118 h 169"/>
                <a:gd name="T28" fmla="*/ 44 w 201"/>
                <a:gd name="T29" fmla="*/ 118 h 169"/>
                <a:gd name="T30" fmla="*/ 20 w 201"/>
                <a:gd name="T31" fmla="*/ 137 h 169"/>
                <a:gd name="T32" fmla="*/ 20 w 201"/>
                <a:gd name="T33" fmla="*/ 32 h 169"/>
                <a:gd name="T34" fmla="*/ 72 w 201"/>
                <a:gd name="T35" fmla="*/ 75 h 169"/>
                <a:gd name="T36" fmla="*/ 88 w 201"/>
                <a:gd name="T37" fmla="*/ 62 h 169"/>
                <a:gd name="T38" fmla="*/ 17 w 201"/>
                <a:gd name="T39" fmla="*/ 4 h 169"/>
                <a:gd name="T40" fmla="*/ 17 w 201"/>
                <a:gd name="T41" fmla="*/ 4 h 169"/>
                <a:gd name="T42" fmla="*/ 16 w 201"/>
                <a:gd name="T43" fmla="*/ 3 h 169"/>
                <a:gd name="T44" fmla="*/ 2 w 201"/>
                <a:gd name="T45" fmla="*/ 4 h 169"/>
                <a:gd name="T46" fmla="*/ 0 w 201"/>
                <a:gd name="T47" fmla="*/ 11 h 169"/>
                <a:gd name="T48" fmla="*/ 0 w 201"/>
                <a:gd name="T49" fmla="*/ 11 h 169"/>
                <a:gd name="T50" fmla="*/ 0 w 201"/>
                <a:gd name="T51" fmla="*/ 12 h 169"/>
                <a:gd name="T52" fmla="*/ 0 w 201"/>
                <a:gd name="T53" fmla="*/ 12 h 169"/>
                <a:gd name="T54" fmla="*/ 0 w 201"/>
                <a:gd name="T55" fmla="*/ 158 h 169"/>
                <a:gd name="T56" fmla="*/ 0 w 201"/>
                <a:gd name="T57" fmla="*/ 158 h 169"/>
                <a:gd name="T58" fmla="*/ 2 w 201"/>
                <a:gd name="T59" fmla="*/ 165 h 169"/>
                <a:gd name="T60" fmla="*/ 16 w 201"/>
                <a:gd name="T61" fmla="*/ 166 h 169"/>
                <a:gd name="T62" fmla="*/ 101 w 201"/>
                <a:gd name="T63" fmla="*/ 97 h 169"/>
                <a:gd name="T64" fmla="*/ 185 w 201"/>
                <a:gd name="T65" fmla="*/ 166 h 169"/>
                <a:gd name="T66" fmla="*/ 199 w 201"/>
                <a:gd name="T67" fmla="*/ 165 h 169"/>
                <a:gd name="T68" fmla="*/ 201 w 201"/>
                <a:gd name="T69" fmla="*/ 158 h 169"/>
                <a:gd name="T70" fmla="*/ 201 w 201"/>
                <a:gd name="T71" fmla="*/ 158 h 169"/>
                <a:gd name="T72" fmla="*/ 201 w 201"/>
                <a:gd name="T73" fmla="*/ 1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1" h="169">
                  <a:moveTo>
                    <a:pt x="201" y="11"/>
                  </a:moveTo>
                  <a:cubicBezTo>
                    <a:pt x="201" y="9"/>
                    <a:pt x="200" y="6"/>
                    <a:pt x="199" y="4"/>
                  </a:cubicBezTo>
                  <a:cubicBezTo>
                    <a:pt x="195" y="0"/>
                    <a:pt x="189" y="0"/>
                    <a:pt x="185" y="3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28" y="75"/>
                    <a:pt x="128" y="75"/>
                    <a:pt x="128" y="75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8"/>
                    <a:pt x="157" y="118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0"/>
                    <a:pt x="6" y="0"/>
                    <a:pt x="2" y="4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0"/>
                    <a:pt x="1" y="163"/>
                    <a:pt x="2" y="165"/>
                  </a:cubicBezTo>
                  <a:cubicBezTo>
                    <a:pt x="6" y="169"/>
                    <a:pt x="12" y="169"/>
                    <a:pt x="16" y="166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85" y="166"/>
                    <a:pt x="185" y="166"/>
                    <a:pt x="185" y="166"/>
                  </a:cubicBezTo>
                  <a:cubicBezTo>
                    <a:pt x="189" y="169"/>
                    <a:pt x="195" y="169"/>
                    <a:pt x="199" y="165"/>
                  </a:cubicBezTo>
                  <a:cubicBezTo>
                    <a:pt x="200" y="163"/>
                    <a:pt x="201" y="160"/>
                    <a:pt x="201" y="158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1" y="11"/>
                    <a:pt x="201" y="11"/>
                    <a:pt x="201" y="1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火车在站台旁&#10;&#10;中度可信度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018"/>
          <a:stretch>
            <a:fillRect/>
          </a:stretch>
        </p:blipFill>
        <p:spPr>
          <a:xfrm>
            <a:off x="0" y="0"/>
            <a:ext cx="15220950" cy="13716000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0"/>
            <a:ext cx="20574000" cy="13716000"/>
          </a:xfrm>
          <a:prstGeom prst="rect">
            <a:avLst/>
          </a:prstGeom>
          <a:gradFill>
            <a:gsLst>
              <a:gs pos="0">
                <a:sysClr val="window" lastClr="FFFFFF">
                  <a:alpha val="93000"/>
                </a:sysClr>
              </a:gs>
              <a:gs pos="75000">
                <a:sysClr val="window" lastClr="FFFFFF"/>
              </a:gs>
            </a:gsLst>
            <a:lin ang="0" scaled="0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4800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IN"/>
              <a:ea typeface="MiSans" panose="00000500000000000000" charset="-122"/>
              <a:cs typeface="+mj-cs"/>
            </a:endParaRPr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79576" y="914400"/>
            <a:ext cx="7864474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0366376" y="1974850"/>
            <a:ext cx="12344400" cy="9747250"/>
          </a:xfrm>
        </p:spPr>
        <p:txBody>
          <a:bodyPr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1679576" y="4114800"/>
            <a:ext cx="7864474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1676400" y="12712700"/>
            <a:ext cx="5486400" cy="730250"/>
          </a:xfrm>
        </p:spPr>
        <p:txBody>
          <a:bodyPr/>
          <a:lstStyle/>
          <a:p>
            <a:fld id="{C5812D4E-A066-4863-AC9F-C0736C75E3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8077200" y="12712700"/>
            <a:ext cx="8229600" cy="7302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1D9CE-402F-4608-B6D6-EFE60E6C525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_副本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PT背景图_2.jpg" descr="PPT背景图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0" name="矩形"/>
          <p:cNvSpPr/>
          <p:nvPr/>
        </p:nvSpPr>
        <p:spPr>
          <a:xfrm>
            <a:off x="0" y="3810000"/>
            <a:ext cx="24384001" cy="990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</a:p>
        </p:txBody>
      </p:sp>
      <p:sp>
        <p:nvSpPr>
          <p:cNvPr id="41" name="矩形"/>
          <p:cNvSpPr/>
          <p:nvPr/>
        </p:nvSpPr>
        <p:spPr>
          <a:xfrm>
            <a:off x="0" y="3686853"/>
            <a:ext cx="24384001" cy="123147"/>
          </a:xfrm>
          <a:prstGeom prst="rect">
            <a:avLst/>
          </a:prstGeom>
          <a:solidFill>
            <a:srgbClr val="0A65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</a:p>
        </p:txBody>
      </p:sp>
      <p:grpSp>
        <p:nvGrpSpPr>
          <p:cNvPr id="46" name="成组"/>
          <p:cNvGrpSpPr/>
          <p:nvPr/>
        </p:nvGrpSpPr>
        <p:grpSpPr>
          <a:xfrm>
            <a:off x="22036180" y="892504"/>
            <a:ext cx="1392298" cy="1418902"/>
            <a:chOff x="0" y="0"/>
            <a:chExt cx="1392297" cy="1418901"/>
          </a:xfrm>
        </p:grpSpPr>
        <p:sp>
          <p:nvSpPr>
            <p:cNvPr id="42" name="形状"/>
            <p:cNvSpPr/>
            <p:nvPr/>
          </p:nvSpPr>
          <p:spPr>
            <a:xfrm>
              <a:off x="147802" y="0"/>
              <a:ext cx="1098643" cy="679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2" h="21600" extrusionOk="0">
                  <a:moveTo>
                    <a:pt x="114" y="642"/>
                  </a:moveTo>
                  <a:cubicBezTo>
                    <a:pt x="269" y="235"/>
                    <a:pt x="529" y="0"/>
                    <a:pt x="819" y="0"/>
                  </a:cubicBezTo>
                  <a:lnTo>
                    <a:pt x="8521" y="0"/>
                  </a:lnTo>
                  <a:cubicBezTo>
                    <a:pt x="8830" y="0"/>
                    <a:pt x="9110" y="282"/>
                    <a:pt x="9245" y="720"/>
                  </a:cubicBezTo>
                  <a:lnTo>
                    <a:pt x="10220" y="3725"/>
                  </a:lnTo>
                  <a:lnTo>
                    <a:pt x="9293" y="6590"/>
                  </a:lnTo>
                  <a:lnTo>
                    <a:pt x="8029" y="2661"/>
                  </a:lnTo>
                  <a:lnTo>
                    <a:pt x="2170" y="2661"/>
                  </a:lnTo>
                  <a:lnTo>
                    <a:pt x="6880" y="17390"/>
                  </a:lnTo>
                  <a:lnTo>
                    <a:pt x="9833" y="8249"/>
                  </a:lnTo>
                  <a:lnTo>
                    <a:pt x="9833" y="8249"/>
                  </a:lnTo>
                  <a:lnTo>
                    <a:pt x="10760" y="5384"/>
                  </a:lnTo>
                  <a:lnTo>
                    <a:pt x="10760" y="5384"/>
                  </a:lnTo>
                  <a:lnTo>
                    <a:pt x="12275" y="689"/>
                  </a:lnTo>
                  <a:cubicBezTo>
                    <a:pt x="12420" y="266"/>
                    <a:pt x="12690" y="0"/>
                    <a:pt x="12999" y="0"/>
                  </a:cubicBezTo>
                  <a:lnTo>
                    <a:pt x="20701" y="0"/>
                  </a:lnTo>
                  <a:cubicBezTo>
                    <a:pt x="20991" y="0"/>
                    <a:pt x="21251" y="235"/>
                    <a:pt x="21406" y="642"/>
                  </a:cubicBezTo>
                  <a:cubicBezTo>
                    <a:pt x="21550" y="1033"/>
                    <a:pt x="21560" y="1534"/>
                    <a:pt x="21435" y="1941"/>
                  </a:cubicBezTo>
                  <a:lnTo>
                    <a:pt x="15373" y="20880"/>
                  </a:lnTo>
                  <a:cubicBezTo>
                    <a:pt x="15229" y="21318"/>
                    <a:pt x="14949" y="21600"/>
                    <a:pt x="14650" y="21600"/>
                  </a:cubicBezTo>
                  <a:cubicBezTo>
                    <a:pt x="14350" y="21600"/>
                    <a:pt x="14061" y="21318"/>
                    <a:pt x="13926" y="20880"/>
                  </a:cubicBezTo>
                  <a:lnTo>
                    <a:pt x="11310" y="12772"/>
                  </a:lnTo>
                  <a:lnTo>
                    <a:pt x="12237" y="9908"/>
                  </a:lnTo>
                  <a:lnTo>
                    <a:pt x="14650" y="17374"/>
                  </a:lnTo>
                  <a:lnTo>
                    <a:pt x="19350" y="2661"/>
                  </a:lnTo>
                  <a:lnTo>
                    <a:pt x="13491" y="2661"/>
                  </a:lnTo>
                  <a:lnTo>
                    <a:pt x="11687" y="8264"/>
                  </a:lnTo>
                  <a:lnTo>
                    <a:pt x="11687" y="8264"/>
                  </a:lnTo>
                  <a:lnTo>
                    <a:pt x="8781" y="17233"/>
                  </a:lnTo>
                  <a:lnTo>
                    <a:pt x="8781" y="17233"/>
                  </a:lnTo>
                  <a:lnTo>
                    <a:pt x="7604" y="20880"/>
                  </a:lnTo>
                  <a:cubicBezTo>
                    <a:pt x="7459" y="21318"/>
                    <a:pt x="7179" y="21600"/>
                    <a:pt x="6880" y="21600"/>
                  </a:cubicBezTo>
                  <a:cubicBezTo>
                    <a:pt x="6581" y="21600"/>
                    <a:pt x="6291" y="21318"/>
                    <a:pt x="6156" y="20880"/>
                  </a:cubicBezTo>
                  <a:lnTo>
                    <a:pt x="95" y="1941"/>
                  </a:lnTo>
                  <a:cubicBezTo>
                    <a:pt x="-40" y="1534"/>
                    <a:pt x="-30" y="1033"/>
                    <a:pt x="114" y="642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43" name="形状"/>
            <p:cNvSpPr/>
            <p:nvPr/>
          </p:nvSpPr>
          <p:spPr>
            <a:xfrm>
              <a:off x="512381" y="798132"/>
              <a:ext cx="433554" cy="620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6514"/>
                  </a:moveTo>
                  <a:cubicBezTo>
                    <a:pt x="9695" y="6514"/>
                    <a:pt x="8640" y="6634"/>
                    <a:pt x="7658" y="6840"/>
                  </a:cubicBezTo>
                  <a:lnTo>
                    <a:pt x="11733" y="0"/>
                  </a:lnTo>
                  <a:lnTo>
                    <a:pt x="7486" y="0"/>
                  </a:lnTo>
                  <a:lnTo>
                    <a:pt x="933" y="11006"/>
                  </a:lnTo>
                  <a:cubicBezTo>
                    <a:pt x="344" y="11931"/>
                    <a:pt x="0" y="12977"/>
                    <a:pt x="0" y="14057"/>
                  </a:cubicBezTo>
                  <a:cubicBezTo>
                    <a:pt x="0" y="18223"/>
                    <a:pt x="4835" y="21600"/>
                    <a:pt x="10800" y="21600"/>
                  </a:cubicBezTo>
                  <a:cubicBezTo>
                    <a:pt x="16765" y="21600"/>
                    <a:pt x="21600" y="18223"/>
                    <a:pt x="21600" y="14057"/>
                  </a:cubicBezTo>
                  <a:cubicBezTo>
                    <a:pt x="21600" y="9891"/>
                    <a:pt x="16765" y="6514"/>
                    <a:pt x="10800" y="6514"/>
                  </a:cubicBezTo>
                  <a:close/>
                  <a:moveTo>
                    <a:pt x="10825" y="18857"/>
                  </a:moveTo>
                  <a:cubicBezTo>
                    <a:pt x="7020" y="18857"/>
                    <a:pt x="3952" y="16714"/>
                    <a:pt x="3952" y="14057"/>
                  </a:cubicBezTo>
                  <a:cubicBezTo>
                    <a:pt x="3952" y="11400"/>
                    <a:pt x="7020" y="9257"/>
                    <a:pt x="10825" y="9257"/>
                  </a:cubicBezTo>
                  <a:cubicBezTo>
                    <a:pt x="14629" y="9257"/>
                    <a:pt x="17697" y="11400"/>
                    <a:pt x="17697" y="14057"/>
                  </a:cubicBezTo>
                  <a:cubicBezTo>
                    <a:pt x="17697" y="16714"/>
                    <a:pt x="14629" y="18857"/>
                    <a:pt x="10825" y="18857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44" name="形状"/>
            <p:cNvSpPr/>
            <p:nvPr/>
          </p:nvSpPr>
          <p:spPr>
            <a:xfrm>
              <a:off x="990275" y="798132"/>
              <a:ext cx="402023" cy="620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32" y="0"/>
                  </a:moveTo>
                  <a:lnTo>
                    <a:pt x="19535" y="0"/>
                  </a:lnTo>
                  <a:lnTo>
                    <a:pt x="19535" y="2743"/>
                  </a:lnTo>
                  <a:lnTo>
                    <a:pt x="9265" y="2743"/>
                  </a:lnTo>
                  <a:lnTo>
                    <a:pt x="6644" y="6823"/>
                  </a:lnTo>
                  <a:cubicBezTo>
                    <a:pt x="7703" y="6617"/>
                    <a:pt x="8788" y="6514"/>
                    <a:pt x="9953" y="6514"/>
                  </a:cubicBezTo>
                  <a:cubicBezTo>
                    <a:pt x="16385" y="6514"/>
                    <a:pt x="21600" y="9891"/>
                    <a:pt x="21600" y="14057"/>
                  </a:cubicBezTo>
                  <a:cubicBezTo>
                    <a:pt x="21600" y="18223"/>
                    <a:pt x="16385" y="21600"/>
                    <a:pt x="9953" y="21600"/>
                  </a:cubicBezTo>
                  <a:cubicBezTo>
                    <a:pt x="3521" y="21600"/>
                    <a:pt x="2038" y="20143"/>
                    <a:pt x="0" y="17966"/>
                  </a:cubicBezTo>
                  <a:lnTo>
                    <a:pt x="3679" y="16594"/>
                  </a:lnTo>
                  <a:cubicBezTo>
                    <a:pt x="4976" y="17949"/>
                    <a:pt x="7306" y="18857"/>
                    <a:pt x="9979" y="18857"/>
                  </a:cubicBezTo>
                  <a:cubicBezTo>
                    <a:pt x="14082" y="18857"/>
                    <a:pt x="17391" y="16714"/>
                    <a:pt x="17391" y="14057"/>
                  </a:cubicBezTo>
                  <a:cubicBezTo>
                    <a:pt x="17391" y="11400"/>
                    <a:pt x="14082" y="9257"/>
                    <a:pt x="9979" y="9257"/>
                  </a:cubicBezTo>
                  <a:cubicBezTo>
                    <a:pt x="5876" y="9257"/>
                    <a:pt x="5374" y="10011"/>
                    <a:pt x="4024" y="11194"/>
                  </a:cubicBezTo>
                  <a:lnTo>
                    <a:pt x="344" y="9823"/>
                  </a:lnTo>
                  <a:lnTo>
                    <a:pt x="344" y="9823"/>
                  </a:lnTo>
                  <a:lnTo>
                    <a:pt x="212" y="9771"/>
                  </a:lnTo>
                  <a:lnTo>
                    <a:pt x="5929" y="857"/>
                  </a:lnTo>
                  <a:lnTo>
                    <a:pt x="6432" y="0"/>
                  </a:lnTo>
                  <a:lnTo>
                    <a:pt x="6432" y="0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45" name="形状"/>
            <p:cNvSpPr/>
            <p:nvPr/>
          </p:nvSpPr>
          <p:spPr>
            <a:xfrm>
              <a:off x="-1" y="798132"/>
              <a:ext cx="442951" cy="6203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18" h="20681" extrusionOk="0">
                  <a:moveTo>
                    <a:pt x="2921" y="2628"/>
                  </a:moveTo>
                  <a:lnTo>
                    <a:pt x="12060" y="2628"/>
                  </a:lnTo>
                  <a:lnTo>
                    <a:pt x="9151" y="7950"/>
                  </a:lnTo>
                  <a:lnTo>
                    <a:pt x="11886" y="8804"/>
                  </a:lnTo>
                  <a:lnTo>
                    <a:pt x="11886" y="8804"/>
                  </a:lnTo>
                  <a:cubicBezTo>
                    <a:pt x="11930" y="8821"/>
                    <a:pt x="11973" y="8821"/>
                    <a:pt x="11995" y="8837"/>
                  </a:cubicBezTo>
                  <a:lnTo>
                    <a:pt x="12364" y="8952"/>
                  </a:lnTo>
                  <a:lnTo>
                    <a:pt x="12364" y="8952"/>
                  </a:lnTo>
                  <a:cubicBezTo>
                    <a:pt x="15295" y="9921"/>
                    <a:pt x="16771" y="12451"/>
                    <a:pt x="15707" y="14816"/>
                  </a:cubicBezTo>
                  <a:cubicBezTo>
                    <a:pt x="14600" y="17296"/>
                    <a:pt x="11018" y="18627"/>
                    <a:pt x="7740" y="17789"/>
                  </a:cubicBezTo>
                  <a:cubicBezTo>
                    <a:pt x="4614" y="16984"/>
                    <a:pt x="2877" y="14488"/>
                    <a:pt x="3681" y="12106"/>
                  </a:cubicBezTo>
                  <a:lnTo>
                    <a:pt x="316" y="11432"/>
                  </a:lnTo>
                  <a:cubicBezTo>
                    <a:pt x="-965" y="15145"/>
                    <a:pt x="1749" y="19021"/>
                    <a:pt x="6611" y="20286"/>
                  </a:cubicBezTo>
                  <a:cubicBezTo>
                    <a:pt x="11713" y="21600"/>
                    <a:pt x="17248" y="19530"/>
                    <a:pt x="18985" y="15670"/>
                  </a:cubicBezTo>
                  <a:cubicBezTo>
                    <a:pt x="20635" y="12007"/>
                    <a:pt x="18334" y="8032"/>
                    <a:pt x="13667" y="6521"/>
                  </a:cubicBezTo>
                  <a:lnTo>
                    <a:pt x="17248" y="0"/>
                  </a:lnTo>
                  <a:lnTo>
                    <a:pt x="2921" y="0"/>
                  </a:lnTo>
                  <a:lnTo>
                    <a:pt x="2921" y="2628"/>
                  </a:lnTo>
                  <a:lnTo>
                    <a:pt x="2921" y="2628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</p:grpSp>
      <p:sp>
        <p:nvSpPr>
          <p:cNvPr id="47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10543302" y="3090974"/>
            <a:ext cx="3297392" cy="3297388"/>
            <a:chOff x="3517274" y="3021973"/>
            <a:chExt cx="3836654" cy="3836654"/>
          </a:xfrm>
        </p:grpSpPr>
        <p:sp>
          <p:nvSpPr>
            <p:cNvPr id="40" name="六边形 39"/>
            <p:cNvSpPr/>
            <p:nvPr/>
          </p:nvSpPr>
          <p:spPr>
            <a:xfrm>
              <a:off x="4408346" y="30219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1" name="六边形 40"/>
            <p:cNvSpPr/>
            <p:nvPr/>
          </p:nvSpPr>
          <p:spPr>
            <a:xfrm rot="1800000">
              <a:off x="4922696" y="315979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2" name="六边形 41"/>
            <p:cNvSpPr/>
            <p:nvPr/>
          </p:nvSpPr>
          <p:spPr>
            <a:xfrm rot="3600000">
              <a:off x="5299226" y="35363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3" name="六边形 42"/>
            <p:cNvSpPr/>
            <p:nvPr/>
          </p:nvSpPr>
          <p:spPr>
            <a:xfrm rot="5400000">
              <a:off x="5437046" y="40506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4" name="六边形 43"/>
            <p:cNvSpPr/>
            <p:nvPr/>
          </p:nvSpPr>
          <p:spPr>
            <a:xfrm rot="7200000">
              <a:off x="5299226" y="45650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5" name="六边形 44"/>
            <p:cNvSpPr/>
            <p:nvPr/>
          </p:nvSpPr>
          <p:spPr>
            <a:xfrm rot="9000000">
              <a:off x="4922695" y="494155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6" name="六边形 45"/>
            <p:cNvSpPr/>
            <p:nvPr/>
          </p:nvSpPr>
          <p:spPr>
            <a:xfrm rot="10800000">
              <a:off x="4408346" y="50793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7" name="六边形 46"/>
            <p:cNvSpPr/>
            <p:nvPr/>
          </p:nvSpPr>
          <p:spPr>
            <a:xfrm rot="12600000">
              <a:off x="3893996" y="494155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8" name="六边形 47"/>
            <p:cNvSpPr/>
            <p:nvPr/>
          </p:nvSpPr>
          <p:spPr>
            <a:xfrm rot="14400000">
              <a:off x="3517465" y="45650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9" name="六边形 48"/>
            <p:cNvSpPr/>
            <p:nvPr/>
          </p:nvSpPr>
          <p:spPr>
            <a:xfrm rot="16200000">
              <a:off x="3379646" y="40506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50" name="六边形 49"/>
            <p:cNvSpPr/>
            <p:nvPr/>
          </p:nvSpPr>
          <p:spPr>
            <a:xfrm rot="18000000">
              <a:off x="3517465" y="35363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51" name="六边形 50"/>
            <p:cNvSpPr/>
            <p:nvPr/>
          </p:nvSpPr>
          <p:spPr>
            <a:xfrm rot="19800000">
              <a:off x="3893996" y="315979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782936" y="122146"/>
            <a:ext cx="13588662" cy="13593858"/>
            <a:chOff x="9565632" y="4236832"/>
            <a:chExt cx="2620167" cy="2621169"/>
          </a:xfrm>
        </p:grpSpPr>
        <p:sp>
          <p:nvSpPr>
            <p:cNvPr id="71" name="任意多边形: 形状 70"/>
            <p:cNvSpPr/>
            <p:nvPr/>
          </p:nvSpPr>
          <p:spPr>
            <a:xfrm>
              <a:off x="10355098" y="4325897"/>
              <a:ext cx="1830701" cy="2532103"/>
            </a:xfrm>
            <a:custGeom>
              <a:avLst/>
              <a:gdLst>
                <a:gd name="connsiteX0" fmla="*/ 1830701 w 1830701"/>
                <a:gd name="connsiteY0" fmla="*/ 0 h 2532103"/>
                <a:gd name="connsiteX1" fmla="*/ 1830701 w 1830701"/>
                <a:gd name="connsiteY1" fmla="*/ 2532103 h 2532103"/>
                <a:gd name="connsiteX2" fmla="*/ 0 w 1830701"/>
                <a:gd name="connsiteY2" fmla="*/ 2532103 h 2532103"/>
                <a:gd name="connsiteX3" fmla="*/ 1053279 w 1830701"/>
                <a:gd name="connsiteY3" fmla="*/ 90800 h 253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0701" h="2532103">
                  <a:moveTo>
                    <a:pt x="1830701" y="0"/>
                  </a:moveTo>
                  <a:lnTo>
                    <a:pt x="1830701" y="2532103"/>
                  </a:lnTo>
                  <a:lnTo>
                    <a:pt x="0" y="2532103"/>
                  </a:lnTo>
                  <a:lnTo>
                    <a:pt x="1053279" y="9080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9565632" y="5033656"/>
              <a:ext cx="2620167" cy="1824344"/>
            </a:xfrm>
            <a:custGeom>
              <a:avLst/>
              <a:gdLst>
                <a:gd name="connsiteX0" fmla="*/ 2449204 w 2620167"/>
                <a:gd name="connsiteY0" fmla="*/ 0 h 1824344"/>
                <a:gd name="connsiteX1" fmla="*/ 2620166 w 2620167"/>
                <a:gd name="connsiteY1" fmla="*/ 116786 h 1824344"/>
                <a:gd name="connsiteX2" fmla="*/ 2620167 w 2620167"/>
                <a:gd name="connsiteY2" fmla="*/ 1824344 h 1824344"/>
                <a:gd name="connsiteX3" fmla="*/ 0 w 2620167"/>
                <a:gd name="connsiteY3" fmla="*/ 1824344 h 1824344"/>
                <a:gd name="connsiteX4" fmla="*/ 50988 w 2620167"/>
                <a:gd name="connsiteY4" fmla="*/ 1152235 h 182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0167" h="1824344">
                  <a:moveTo>
                    <a:pt x="2449204" y="0"/>
                  </a:moveTo>
                  <a:lnTo>
                    <a:pt x="2620166" y="116786"/>
                  </a:lnTo>
                  <a:lnTo>
                    <a:pt x="2620167" y="1824344"/>
                  </a:lnTo>
                  <a:lnTo>
                    <a:pt x="0" y="1824344"/>
                  </a:lnTo>
                  <a:lnTo>
                    <a:pt x="50988" y="1152235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9790102" y="4695234"/>
              <a:ext cx="2395696" cy="2162766"/>
            </a:xfrm>
            <a:custGeom>
              <a:avLst/>
              <a:gdLst>
                <a:gd name="connsiteX0" fmla="*/ 2395696 w 2395696"/>
                <a:gd name="connsiteY0" fmla="*/ 0 h 2162766"/>
                <a:gd name="connsiteX1" fmla="*/ 2395696 w 2395696"/>
                <a:gd name="connsiteY1" fmla="*/ 2162766 h 2162766"/>
                <a:gd name="connsiteX2" fmla="*/ 0 w 2395696"/>
                <a:gd name="connsiteY2" fmla="*/ 2162766 h 2162766"/>
                <a:gd name="connsiteX3" fmla="*/ 254982 w 2395696"/>
                <a:gd name="connsiteY3" fmla="*/ 764874 h 216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5696" h="2162766">
                  <a:moveTo>
                    <a:pt x="2395696" y="0"/>
                  </a:moveTo>
                  <a:lnTo>
                    <a:pt x="2395696" y="2162766"/>
                  </a:lnTo>
                  <a:lnTo>
                    <a:pt x="0" y="2162766"/>
                  </a:lnTo>
                  <a:lnTo>
                    <a:pt x="254982" y="76487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11995881" y="6143668"/>
              <a:ext cx="189918" cy="714332"/>
            </a:xfrm>
            <a:custGeom>
              <a:avLst/>
              <a:gdLst>
                <a:gd name="connsiteX0" fmla="*/ 189918 w 189918"/>
                <a:gd name="connsiteY0" fmla="*/ 0 h 714332"/>
                <a:gd name="connsiteX1" fmla="*/ 189918 w 189918"/>
                <a:gd name="connsiteY1" fmla="*/ 714332 h 714332"/>
                <a:gd name="connsiteX2" fmla="*/ 161082 w 189918"/>
                <a:gd name="connsiteY2" fmla="*/ 714332 h 714332"/>
                <a:gd name="connsiteX3" fmla="*/ 0 w 189918"/>
                <a:gd name="connsiteY3" fmla="*/ 208444 h 71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918" h="714332">
                  <a:moveTo>
                    <a:pt x="189918" y="0"/>
                  </a:moveTo>
                  <a:lnTo>
                    <a:pt x="189918" y="714332"/>
                  </a:lnTo>
                  <a:lnTo>
                    <a:pt x="161082" y="714332"/>
                  </a:lnTo>
                  <a:lnTo>
                    <a:pt x="0" y="20844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11469492" y="5352786"/>
              <a:ext cx="716307" cy="1505214"/>
            </a:xfrm>
            <a:custGeom>
              <a:avLst/>
              <a:gdLst>
                <a:gd name="connsiteX0" fmla="*/ 716307 w 716307"/>
                <a:gd name="connsiteY0" fmla="*/ 0 h 1505214"/>
                <a:gd name="connsiteX1" fmla="*/ 716307 w 716307"/>
                <a:gd name="connsiteY1" fmla="*/ 1505214 h 1505214"/>
                <a:gd name="connsiteX2" fmla="*/ 232855 w 716307"/>
                <a:gd name="connsiteY2" fmla="*/ 1505214 h 1505214"/>
                <a:gd name="connsiteX3" fmla="*/ 0 w 716307"/>
                <a:gd name="connsiteY3" fmla="*/ 973803 h 150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307" h="1505214">
                  <a:moveTo>
                    <a:pt x="716307" y="0"/>
                  </a:moveTo>
                  <a:lnTo>
                    <a:pt x="716307" y="1505214"/>
                  </a:lnTo>
                  <a:lnTo>
                    <a:pt x="232855" y="1505214"/>
                  </a:lnTo>
                  <a:lnTo>
                    <a:pt x="0" y="973803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10900764" y="4236832"/>
              <a:ext cx="1285035" cy="2621169"/>
            </a:xfrm>
            <a:custGeom>
              <a:avLst/>
              <a:gdLst>
                <a:gd name="connsiteX0" fmla="*/ 1285035 w 1285035"/>
                <a:gd name="connsiteY0" fmla="*/ 0 h 2621169"/>
                <a:gd name="connsiteX1" fmla="*/ 1285035 w 1285035"/>
                <a:gd name="connsiteY1" fmla="*/ 2621169 h 2621169"/>
                <a:gd name="connsiteX2" fmla="*/ 198467 w 1285035"/>
                <a:gd name="connsiteY2" fmla="*/ 2621169 h 2621169"/>
                <a:gd name="connsiteX3" fmla="*/ 0 w 1285035"/>
                <a:gd name="connsiteY3" fmla="*/ 2286410 h 262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5035" h="2621169">
                  <a:moveTo>
                    <a:pt x="1285035" y="0"/>
                  </a:moveTo>
                  <a:lnTo>
                    <a:pt x="1285035" y="2621169"/>
                  </a:lnTo>
                  <a:lnTo>
                    <a:pt x="198467" y="2621169"/>
                  </a:lnTo>
                  <a:lnTo>
                    <a:pt x="0" y="228641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9596094" y="5588470"/>
              <a:ext cx="2589705" cy="1269531"/>
            </a:xfrm>
            <a:custGeom>
              <a:avLst/>
              <a:gdLst>
                <a:gd name="connsiteX0" fmla="*/ 2058582 w 2589705"/>
                <a:gd name="connsiteY0" fmla="*/ 0 h 1269531"/>
                <a:gd name="connsiteX1" fmla="*/ 2589705 w 2589705"/>
                <a:gd name="connsiteY1" fmla="*/ 286428 h 1269531"/>
                <a:gd name="connsiteX2" fmla="*/ 2589705 w 2589705"/>
                <a:gd name="connsiteY2" fmla="*/ 1269531 h 1269531"/>
                <a:gd name="connsiteX3" fmla="*/ 0 w 2589705"/>
                <a:gd name="connsiteY3" fmla="*/ 1269531 h 126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9705" h="1269531">
                  <a:moveTo>
                    <a:pt x="2058582" y="0"/>
                  </a:moveTo>
                  <a:lnTo>
                    <a:pt x="2589705" y="286428"/>
                  </a:lnTo>
                  <a:lnTo>
                    <a:pt x="2589705" y="1269531"/>
                  </a:lnTo>
                  <a:lnTo>
                    <a:pt x="0" y="1269531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10061225" y="4490402"/>
              <a:ext cx="2124574" cy="2367599"/>
            </a:xfrm>
            <a:custGeom>
              <a:avLst/>
              <a:gdLst>
                <a:gd name="connsiteX0" fmla="*/ 2124574 w 2124574"/>
                <a:gd name="connsiteY0" fmla="*/ 0 h 2367599"/>
                <a:gd name="connsiteX1" fmla="*/ 2124574 w 2124574"/>
                <a:gd name="connsiteY1" fmla="*/ 2367599 h 2367599"/>
                <a:gd name="connsiteX2" fmla="*/ 0 w 2124574"/>
                <a:gd name="connsiteY2" fmla="*/ 2367599 h 2367599"/>
                <a:gd name="connsiteX3" fmla="*/ 584263 w 2124574"/>
                <a:gd name="connsiteY3" fmla="*/ 374398 h 236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4574" h="2367599">
                  <a:moveTo>
                    <a:pt x="2124574" y="0"/>
                  </a:moveTo>
                  <a:lnTo>
                    <a:pt x="2124574" y="2367599"/>
                  </a:lnTo>
                  <a:lnTo>
                    <a:pt x="0" y="2367599"/>
                  </a:lnTo>
                  <a:lnTo>
                    <a:pt x="584263" y="37439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</p:grpSp>
      <p:grpSp>
        <p:nvGrpSpPr>
          <p:cNvPr id="79" name="组合 78"/>
          <p:cNvGrpSpPr/>
          <p:nvPr/>
        </p:nvGrpSpPr>
        <p:grpSpPr>
          <a:xfrm flipH="1">
            <a:off x="-13002" y="2"/>
            <a:ext cx="13710760" cy="13716000"/>
            <a:chOff x="9565632" y="4236832"/>
            <a:chExt cx="2620167" cy="2621169"/>
          </a:xfrm>
        </p:grpSpPr>
        <p:sp>
          <p:nvSpPr>
            <p:cNvPr id="80" name="任意多边形: 形状 79"/>
            <p:cNvSpPr/>
            <p:nvPr/>
          </p:nvSpPr>
          <p:spPr>
            <a:xfrm>
              <a:off x="10355098" y="4325897"/>
              <a:ext cx="1830701" cy="2532103"/>
            </a:xfrm>
            <a:custGeom>
              <a:avLst/>
              <a:gdLst>
                <a:gd name="connsiteX0" fmla="*/ 1830701 w 1830701"/>
                <a:gd name="connsiteY0" fmla="*/ 0 h 2532103"/>
                <a:gd name="connsiteX1" fmla="*/ 1830701 w 1830701"/>
                <a:gd name="connsiteY1" fmla="*/ 2532103 h 2532103"/>
                <a:gd name="connsiteX2" fmla="*/ 0 w 1830701"/>
                <a:gd name="connsiteY2" fmla="*/ 2532103 h 2532103"/>
                <a:gd name="connsiteX3" fmla="*/ 1053279 w 1830701"/>
                <a:gd name="connsiteY3" fmla="*/ 90800 h 253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0701" h="2532103">
                  <a:moveTo>
                    <a:pt x="1830701" y="0"/>
                  </a:moveTo>
                  <a:lnTo>
                    <a:pt x="1830701" y="2532103"/>
                  </a:lnTo>
                  <a:lnTo>
                    <a:pt x="0" y="2532103"/>
                  </a:lnTo>
                  <a:lnTo>
                    <a:pt x="1053279" y="9080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9565632" y="5033656"/>
              <a:ext cx="2620167" cy="1824344"/>
            </a:xfrm>
            <a:custGeom>
              <a:avLst/>
              <a:gdLst>
                <a:gd name="connsiteX0" fmla="*/ 2449204 w 2620167"/>
                <a:gd name="connsiteY0" fmla="*/ 0 h 1824344"/>
                <a:gd name="connsiteX1" fmla="*/ 2620166 w 2620167"/>
                <a:gd name="connsiteY1" fmla="*/ 116786 h 1824344"/>
                <a:gd name="connsiteX2" fmla="*/ 2620167 w 2620167"/>
                <a:gd name="connsiteY2" fmla="*/ 1824344 h 1824344"/>
                <a:gd name="connsiteX3" fmla="*/ 0 w 2620167"/>
                <a:gd name="connsiteY3" fmla="*/ 1824344 h 1824344"/>
                <a:gd name="connsiteX4" fmla="*/ 50988 w 2620167"/>
                <a:gd name="connsiteY4" fmla="*/ 1152235 h 182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0167" h="1824344">
                  <a:moveTo>
                    <a:pt x="2449204" y="0"/>
                  </a:moveTo>
                  <a:lnTo>
                    <a:pt x="2620166" y="116786"/>
                  </a:lnTo>
                  <a:lnTo>
                    <a:pt x="2620167" y="1824344"/>
                  </a:lnTo>
                  <a:lnTo>
                    <a:pt x="0" y="1824344"/>
                  </a:lnTo>
                  <a:lnTo>
                    <a:pt x="50988" y="1152235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9790102" y="4695234"/>
              <a:ext cx="2395696" cy="2162766"/>
            </a:xfrm>
            <a:custGeom>
              <a:avLst/>
              <a:gdLst>
                <a:gd name="connsiteX0" fmla="*/ 2395696 w 2395696"/>
                <a:gd name="connsiteY0" fmla="*/ 0 h 2162766"/>
                <a:gd name="connsiteX1" fmla="*/ 2395696 w 2395696"/>
                <a:gd name="connsiteY1" fmla="*/ 2162766 h 2162766"/>
                <a:gd name="connsiteX2" fmla="*/ 0 w 2395696"/>
                <a:gd name="connsiteY2" fmla="*/ 2162766 h 2162766"/>
                <a:gd name="connsiteX3" fmla="*/ 254982 w 2395696"/>
                <a:gd name="connsiteY3" fmla="*/ 764874 h 216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5696" h="2162766">
                  <a:moveTo>
                    <a:pt x="2395696" y="0"/>
                  </a:moveTo>
                  <a:lnTo>
                    <a:pt x="2395696" y="2162766"/>
                  </a:lnTo>
                  <a:lnTo>
                    <a:pt x="0" y="2162766"/>
                  </a:lnTo>
                  <a:lnTo>
                    <a:pt x="254982" y="76487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11995881" y="6143668"/>
              <a:ext cx="189918" cy="714332"/>
            </a:xfrm>
            <a:custGeom>
              <a:avLst/>
              <a:gdLst>
                <a:gd name="connsiteX0" fmla="*/ 189918 w 189918"/>
                <a:gd name="connsiteY0" fmla="*/ 0 h 714332"/>
                <a:gd name="connsiteX1" fmla="*/ 189918 w 189918"/>
                <a:gd name="connsiteY1" fmla="*/ 714332 h 714332"/>
                <a:gd name="connsiteX2" fmla="*/ 161082 w 189918"/>
                <a:gd name="connsiteY2" fmla="*/ 714332 h 714332"/>
                <a:gd name="connsiteX3" fmla="*/ 0 w 189918"/>
                <a:gd name="connsiteY3" fmla="*/ 208444 h 71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918" h="714332">
                  <a:moveTo>
                    <a:pt x="189918" y="0"/>
                  </a:moveTo>
                  <a:lnTo>
                    <a:pt x="189918" y="714332"/>
                  </a:lnTo>
                  <a:lnTo>
                    <a:pt x="161082" y="714332"/>
                  </a:lnTo>
                  <a:lnTo>
                    <a:pt x="0" y="20844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11469492" y="5352786"/>
              <a:ext cx="716307" cy="1505214"/>
            </a:xfrm>
            <a:custGeom>
              <a:avLst/>
              <a:gdLst>
                <a:gd name="connsiteX0" fmla="*/ 716307 w 716307"/>
                <a:gd name="connsiteY0" fmla="*/ 0 h 1505214"/>
                <a:gd name="connsiteX1" fmla="*/ 716307 w 716307"/>
                <a:gd name="connsiteY1" fmla="*/ 1505214 h 1505214"/>
                <a:gd name="connsiteX2" fmla="*/ 232855 w 716307"/>
                <a:gd name="connsiteY2" fmla="*/ 1505214 h 1505214"/>
                <a:gd name="connsiteX3" fmla="*/ 0 w 716307"/>
                <a:gd name="connsiteY3" fmla="*/ 973803 h 150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307" h="1505214">
                  <a:moveTo>
                    <a:pt x="716307" y="0"/>
                  </a:moveTo>
                  <a:lnTo>
                    <a:pt x="716307" y="1505214"/>
                  </a:lnTo>
                  <a:lnTo>
                    <a:pt x="232855" y="1505214"/>
                  </a:lnTo>
                  <a:lnTo>
                    <a:pt x="0" y="973803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10900764" y="4236832"/>
              <a:ext cx="1285035" cy="2621169"/>
            </a:xfrm>
            <a:custGeom>
              <a:avLst/>
              <a:gdLst>
                <a:gd name="connsiteX0" fmla="*/ 1285035 w 1285035"/>
                <a:gd name="connsiteY0" fmla="*/ 0 h 2621169"/>
                <a:gd name="connsiteX1" fmla="*/ 1285035 w 1285035"/>
                <a:gd name="connsiteY1" fmla="*/ 2621169 h 2621169"/>
                <a:gd name="connsiteX2" fmla="*/ 198467 w 1285035"/>
                <a:gd name="connsiteY2" fmla="*/ 2621169 h 2621169"/>
                <a:gd name="connsiteX3" fmla="*/ 0 w 1285035"/>
                <a:gd name="connsiteY3" fmla="*/ 2286410 h 262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5035" h="2621169">
                  <a:moveTo>
                    <a:pt x="1285035" y="0"/>
                  </a:moveTo>
                  <a:lnTo>
                    <a:pt x="1285035" y="2621169"/>
                  </a:lnTo>
                  <a:lnTo>
                    <a:pt x="198467" y="2621169"/>
                  </a:lnTo>
                  <a:lnTo>
                    <a:pt x="0" y="228641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6" name="任意多边形: 形状 85"/>
            <p:cNvSpPr/>
            <p:nvPr/>
          </p:nvSpPr>
          <p:spPr>
            <a:xfrm>
              <a:off x="9596094" y="5588470"/>
              <a:ext cx="2589705" cy="1269531"/>
            </a:xfrm>
            <a:custGeom>
              <a:avLst/>
              <a:gdLst>
                <a:gd name="connsiteX0" fmla="*/ 2058582 w 2589705"/>
                <a:gd name="connsiteY0" fmla="*/ 0 h 1269531"/>
                <a:gd name="connsiteX1" fmla="*/ 2589705 w 2589705"/>
                <a:gd name="connsiteY1" fmla="*/ 286428 h 1269531"/>
                <a:gd name="connsiteX2" fmla="*/ 2589705 w 2589705"/>
                <a:gd name="connsiteY2" fmla="*/ 1269531 h 1269531"/>
                <a:gd name="connsiteX3" fmla="*/ 0 w 2589705"/>
                <a:gd name="connsiteY3" fmla="*/ 1269531 h 126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9705" h="1269531">
                  <a:moveTo>
                    <a:pt x="2058582" y="0"/>
                  </a:moveTo>
                  <a:lnTo>
                    <a:pt x="2589705" y="286428"/>
                  </a:lnTo>
                  <a:lnTo>
                    <a:pt x="2589705" y="1269531"/>
                  </a:lnTo>
                  <a:lnTo>
                    <a:pt x="0" y="1269531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10061225" y="4490402"/>
              <a:ext cx="2124574" cy="2367599"/>
            </a:xfrm>
            <a:custGeom>
              <a:avLst/>
              <a:gdLst>
                <a:gd name="connsiteX0" fmla="*/ 2124574 w 2124574"/>
                <a:gd name="connsiteY0" fmla="*/ 0 h 2367599"/>
                <a:gd name="connsiteX1" fmla="*/ 2124574 w 2124574"/>
                <a:gd name="connsiteY1" fmla="*/ 2367599 h 2367599"/>
                <a:gd name="connsiteX2" fmla="*/ 0 w 2124574"/>
                <a:gd name="connsiteY2" fmla="*/ 2367599 h 2367599"/>
                <a:gd name="connsiteX3" fmla="*/ 584263 w 2124574"/>
                <a:gd name="connsiteY3" fmla="*/ 374398 h 236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4574" h="2367599">
                  <a:moveTo>
                    <a:pt x="2124574" y="0"/>
                  </a:moveTo>
                  <a:lnTo>
                    <a:pt x="2124574" y="2367599"/>
                  </a:lnTo>
                  <a:lnTo>
                    <a:pt x="0" y="2367599"/>
                  </a:lnTo>
                  <a:lnTo>
                    <a:pt x="584263" y="37439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844800" y="6998280"/>
            <a:ext cx="18694400" cy="1972718"/>
          </a:xfrm>
        </p:spPr>
        <p:txBody>
          <a:bodyPr anchor="ctr"/>
          <a:lstStyle>
            <a:lvl1pPr algn="ctr">
              <a:defRPr sz="120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添加节标题文字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844800" y="9091460"/>
            <a:ext cx="18694400" cy="1016860"/>
          </a:xfrm>
        </p:spPr>
        <p:txBody>
          <a:bodyPr/>
          <a:lstStyle>
            <a:lvl1pPr marL="0" indent="0" algn="ctr">
              <a:buNone/>
              <a:defRPr sz="480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2844800" y="12712700"/>
            <a:ext cx="3762284" cy="730250"/>
          </a:xfrm>
        </p:spPr>
        <p:txBody>
          <a:bodyPr/>
          <a:lstStyle/>
          <a:p>
            <a:fld id="{591ED11D-6677-4998-B12F-7B39DE32A99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762560" y="12712700"/>
            <a:ext cx="10942320" cy="73025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20746720" y="12712700"/>
            <a:ext cx="3190240" cy="730250"/>
          </a:xfrm>
        </p:spPr>
        <p:txBody>
          <a:bodyPr/>
          <a:lstStyle/>
          <a:p>
            <a:fld id="{845878FA-4A28-4337-85E8-04A642B3393A}" type="slidenum">
              <a:rPr lang="zh-CN" altLang="en-US" smtClean="0"/>
            </a:fld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3" hasCustomPrompt="1"/>
          </p:nvPr>
        </p:nvSpPr>
        <p:spPr>
          <a:xfrm>
            <a:off x="10782936" y="3335456"/>
            <a:ext cx="2818128" cy="2818128"/>
          </a:xfrm>
        </p:spPr>
        <p:txBody>
          <a:bodyPr lIns="0" rIns="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6000" b="1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en-US" altLang="zh-CN" dirty="0"/>
              <a:t>N</a:t>
            </a:r>
            <a:endParaRPr lang="zh-CN" altLang="en-US" dirty="0"/>
          </a:p>
        </p:txBody>
      </p:sp>
      <p:grpSp>
        <p:nvGrpSpPr>
          <p:cNvPr id="66" name="组合 65"/>
          <p:cNvGrpSpPr/>
          <p:nvPr/>
        </p:nvGrpSpPr>
        <p:grpSpPr>
          <a:xfrm>
            <a:off x="19196922" y="598656"/>
            <a:ext cx="4495336" cy="564814"/>
            <a:chOff x="2287234" y="1366792"/>
            <a:chExt cx="5015034" cy="630111"/>
          </a:xfrm>
        </p:grpSpPr>
        <p:grpSp>
          <p:nvGrpSpPr>
            <p:cNvPr id="67" name="组合 66"/>
            <p:cNvGrpSpPr/>
            <p:nvPr userDrawn="1"/>
          </p:nvGrpSpPr>
          <p:grpSpPr>
            <a:xfrm>
              <a:off x="2287234" y="1366792"/>
              <a:ext cx="2094420" cy="617399"/>
              <a:chOff x="1987449" y="1668348"/>
              <a:chExt cx="2090288" cy="616180"/>
            </a:xfrm>
          </p:grpSpPr>
          <p:grpSp>
            <p:nvGrpSpPr>
              <p:cNvPr id="92" name="组合 91"/>
              <p:cNvGrpSpPr/>
              <p:nvPr/>
            </p:nvGrpSpPr>
            <p:grpSpPr>
              <a:xfrm>
                <a:off x="2687307" y="1745457"/>
                <a:ext cx="1390430" cy="462392"/>
                <a:chOff x="2741722" y="1793215"/>
                <a:chExt cx="1103203" cy="366875"/>
              </a:xfrm>
            </p:grpSpPr>
            <p:sp>
              <p:nvSpPr>
                <p:cNvPr id="96" name="Freeform 5"/>
                <p:cNvSpPr/>
                <p:nvPr/>
              </p:nvSpPr>
              <p:spPr bwMode="auto">
                <a:xfrm>
                  <a:off x="3271654" y="1996605"/>
                  <a:ext cx="151471" cy="163485"/>
                </a:xfrm>
                <a:custGeom>
                  <a:avLst/>
                  <a:gdLst>
                    <a:gd name="T0" fmla="*/ 80 w 149"/>
                    <a:gd name="T1" fmla="*/ 120 h 160"/>
                    <a:gd name="T2" fmla="*/ 40 w 149"/>
                    <a:gd name="T3" fmla="*/ 80 h 160"/>
                    <a:gd name="T4" fmla="*/ 80 w 149"/>
                    <a:gd name="T5" fmla="*/ 40 h 160"/>
                    <a:gd name="T6" fmla="*/ 114 w 149"/>
                    <a:gd name="T7" fmla="*/ 60 h 160"/>
                    <a:gd name="T8" fmla="*/ 149 w 149"/>
                    <a:gd name="T9" fmla="*/ 40 h 160"/>
                    <a:gd name="T10" fmla="*/ 80 w 149"/>
                    <a:gd name="T11" fmla="*/ 0 h 160"/>
                    <a:gd name="T12" fmla="*/ 0 w 149"/>
                    <a:gd name="T13" fmla="*/ 80 h 160"/>
                    <a:gd name="T14" fmla="*/ 80 w 149"/>
                    <a:gd name="T15" fmla="*/ 160 h 160"/>
                    <a:gd name="T16" fmla="*/ 149 w 149"/>
                    <a:gd name="T17" fmla="*/ 120 h 160"/>
                    <a:gd name="T18" fmla="*/ 114 w 149"/>
                    <a:gd name="T19" fmla="*/ 100 h 160"/>
                    <a:gd name="T20" fmla="*/ 80 w 149"/>
                    <a:gd name="T21" fmla="*/ 12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9" h="160">
                      <a:moveTo>
                        <a:pt x="80" y="120"/>
                      </a:moveTo>
                      <a:cubicBezTo>
                        <a:pt x="58" y="120"/>
                        <a:pt x="40" y="103"/>
                        <a:pt x="40" y="80"/>
                      </a:cubicBezTo>
                      <a:cubicBezTo>
                        <a:pt x="40" y="58"/>
                        <a:pt x="58" y="40"/>
                        <a:pt x="80" y="40"/>
                      </a:cubicBezTo>
                      <a:cubicBezTo>
                        <a:pt x="95" y="40"/>
                        <a:pt x="107" y="48"/>
                        <a:pt x="114" y="60"/>
                      </a:cubicBezTo>
                      <a:cubicBezTo>
                        <a:pt x="149" y="40"/>
                        <a:pt x="149" y="40"/>
                        <a:pt x="149" y="40"/>
                      </a:cubicBezTo>
                      <a:cubicBezTo>
                        <a:pt x="135" y="17"/>
                        <a:pt x="109" y="0"/>
                        <a:pt x="80" y="0"/>
                      </a:cubicBezTo>
                      <a:cubicBezTo>
                        <a:pt x="36" y="0"/>
                        <a:pt x="0" y="36"/>
                        <a:pt x="0" y="80"/>
                      </a:cubicBezTo>
                      <a:cubicBezTo>
                        <a:pt x="0" y="125"/>
                        <a:pt x="36" y="160"/>
                        <a:pt x="80" y="160"/>
                      </a:cubicBezTo>
                      <a:cubicBezTo>
                        <a:pt x="109" y="160"/>
                        <a:pt x="135" y="144"/>
                        <a:pt x="149" y="120"/>
                      </a:cubicBezTo>
                      <a:cubicBezTo>
                        <a:pt x="114" y="100"/>
                        <a:pt x="114" y="100"/>
                        <a:pt x="114" y="100"/>
                      </a:cubicBezTo>
                      <a:cubicBezTo>
                        <a:pt x="108" y="112"/>
                        <a:pt x="95" y="120"/>
                        <a:pt x="80" y="12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/>
                </a:p>
              </p:txBody>
            </p:sp>
            <p:sp>
              <p:nvSpPr>
                <p:cNvPr id="97" name="Freeform 6"/>
                <p:cNvSpPr/>
                <p:nvPr/>
              </p:nvSpPr>
              <p:spPr bwMode="auto">
                <a:xfrm>
                  <a:off x="2924945" y="1996605"/>
                  <a:ext cx="122292" cy="163485"/>
                </a:xfrm>
                <a:custGeom>
                  <a:avLst/>
                  <a:gdLst>
                    <a:gd name="T0" fmla="*/ 0 w 285"/>
                    <a:gd name="T1" fmla="*/ 0 h 381"/>
                    <a:gd name="T2" fmla="*/ 0 w 285"/>
                    <a:gd name="T3" fmla="*/ 95 h 381"/>
                    <a:gd name="T4" fmla="*/ 0 w 285"/>
                    <a:gd name="T5" fmla="*/ 143 h 381"/>
                    <a:gd name="T6" fmla="*/ 0 w 285"/>
                    <a:gd name="T7" fmla="*/ 238 h 381"/>
                    <a:gd name="T8" fmla="*/ 0 w 285"/>
                    <a:gd name="T9" fmla="*/ 381 h 381"/>
                    <a:gd name="T10" fmla="*/ 95 w 285"/>
                    <a:gd name="T11" fmla="*/ 381 h 381"/>
                    <a:gd name="T12" fmla="*/ 95 w 285"/>
                    <a:gd name="T13" fmla="*/ 238 h 381"/>
                    <a:gd name="T14" fmla="*/ 285 w 285"/>
                    <a:gd name="T15" fmla="*/ 238 h 381"/>
                    <a:gd name="T16" fmla="*/ 285 w 285"/>
                    <a:gd name="T17" fmla="*/ 143 h 381"/>
                    <a:gd name="T18" fmla="*/ 95 w 285"/>
                    <a:gd name="T19" fmla="*/ 143 h 381"/>
                    <a:gd name="T20" fmla="*/ 95 w 285"/>
                    <a:gd name="T21" fmla="*/ 95 h 381"/>
                    <a:gd name="T22" fmla="*/ 285 w 285"/>
                    <a:gd name="T23" fmla="*/ 95 h 381"/>
                    <a:gd name="T24" fmla="*/ 285 w 285"/>
                    <a:gd name="T25" fmla="*/ 0 h 381"/>
                    <a:gd name="T26" fmla="*/ 95 w 285"/>
                    <a:gd name="T27" fmla="*/ 0 h 381"/>
                    <a:gd name="T28" fmla="*/ 0 w 285"/>
                    <a:gd name="T29" fmla="*/ 0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5" h="381">
                      <a:moveTo>
                        <a:pt x="0" y="0"/>
                      </a:moveTo>
                      <a:lnTo>
                        <a:pt x="0" y="95"/>
                      </a:lnTo>
                      <a:lnTo>
                        <a:pt x="0" y="143"/>
                      </a:lnTo>
                      <a:lnTo>
                        <a:pt x="0" y="238"/>
                      </a:lnTo>
                      <a:lnTo>
                        <a:pt x="0" y="381"/>
                      </a:lnTo>
                      <a:lnTo>
                        <a:pt x="95" y="381"/>
                      </a:lnTo>
                      <a:lnTo>
                        <a:pt x="95" y="238"/>
                      </a:lnTo>
                      <a:lnTo>
                        <a:pt x="285" y="238"/>
                      </a:lnTo>
                      <a:lnTo>
                        <a:pt x="285" y="143"/>
                      </a:lnTo>
                      <a:lnTo>
                        <a:pt x="95" y="143"/>
                      </a:lnTo>
                      <a:lnTo>
                        <a:pt x="95" y="95"/>
                      </a:lnTo>
                      <a:lnTo>
                        <a:pt x="285" y="95"/>
                      </a:lnTo>
                      <a:lnTo>
                        <a:pt x="285" y="0"/>
                      </a:lnTo>
                      <a:lnTo>
                        <a:pt x="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/>
                </a:p>
              </p:txBody>
            </p:sp>
            <p:sp>
              <p:nvSpPr>
                <p:cNvPr id="98" name="Freeform 7"/>
                <p:cNvSpPr/>
                <p:nvPr/>
              </p:nvSpPr>
              <p:spPr bwMode="auto">
                <a:xfrm>
                  <a:off x="3067834" y="1996605"/>
                  <a:ext cx="122292" cy="163485"/>
                </a:xfrm>
                <a:custGeom>
                  <a:avLst/>
                  <a:gdLst>
                    <a:gd name="T0" fmla="*/ 0 w 285"/>
                    <a:gd name="T1" fmla="*/ 0 h 381"/>
                    <a:gd name="T2" fmla="*/ 0 w 285"/>
                    <a:gd name="T3" fmla="*/ 95 h 381"/>
                    <a:gd name="T4" fmla="*/ 0 w 285"/>
                    <a:gd name="T5" fmla="*/ 143 h 381"/>
                    <a:gd name="T6" fmla="*/ 0 w 285"/>
                    <a:gd name="T7" fmla="*/ 238 h 381"/>
                    <a:gd name="T8" fmla="*/ 0 w 285"/>
                    <a:gd name="T9" fmla="*/ 381 h 381"/>
                    <a:gd name="T10" fmla="*/ 95 w 285"/>
                    <a:gd name="T11" fmla="*/ 381 h 381"/>
                    <a:gd name="T12" fmla="*/ 95 w 285"/>
                    <a:gd name="T13" fmla="*/ 238 h 381"/>
                    <a:gd name="T14" fmla="*/ 285 w 285"/>
                    <a:gd name="T15" fmla="*/ 238 h 381"/>
                    <a:gd name="T16" fmla="*/ 285 w 285"/>
                    <a:gd name="T17" fmla="*/ 143 h 381"/>
                    <a:gd name="T18" fmla="*/ 95 w 285"/>
                    <a:gd name="T19" fmla="*/ 143 h 381"/>
                    <a:gd name="T20" fmla="*/ 95 w 285"/>
                    <a:gd name="T21" fmla="*/ 95 h 381"/>
                    <a:gd name="T22" fmla="*/ 285 w 285"/>
                    <a:gd name="T23" fmla="*/ 95 h 381"/>
                    <a:gd name="T24" fmla="*/ 285 w 285"/>
                    <a:gd name="T25" fmla="*/ 0 h 381"/>
                    <a:gd name="T26" fmla="*/ 95 w 285"/>
                    <a:gd name="T27" fmla="*/ 0 h 381"/>
                    <a:gd name="T28" fmla="*/ 0 w 285"/>
                    <a:gd name="T29" fmla="*/ 0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5" h="381">
                      <a:moveTo>
                        <a:pt x="0" y="0"/>
                      </a:moveTo>
                      <a:lnTo>
                        <a:pt x="0" y="95"/>
                      </a:lnTo>
                      <a:lnTo>
                        <a:pt x="0" y="143"/>
                      </a:lnTo>
                      <a:lnTo>
                        <a:pt x="0" y="238"/>
                      </a:lnTo>
                      <a:lnTo>
                        <a:pt x="0" y="381"/>
                      </a:lnTo>
                      <a:lnTo>
                        <a:pt x="95" y="381"/>
                      </a:lnTo>
                      <a:lnTo>
                        <a:pt x="95" y="238"/>
                      </a:lnTo>
                      <a:lnTo>
                        <a:pt x="285" y="238"/>
                      </a:lnTo>
                      <a:lnTo>
                        <a:pt x="285" y="143"/>
                      </a:lnTo>
                      <a:lnTo>
                        <a:pt x="95" y="143"/>
                      </a:lnTo>
                      <a:lnTo>
                        <a:pt x="95" y="95"/>
                      </a:lnTo>
                      <a:lnTo>
                        <a:pt x="285" y="95"/>
                      </a:lnTo>
                      <a:lnTo>
                        <a:pt x="285" y="0"/>
                      </a:lnTo>
                      <a:lnTo>
                        <a:pt x="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/>
                </a:p>
              </p:txBody>
            </p:sp>
            <p:sp>
              <p:nvSpPr>
                <p:cNvPr id="99" name="Rectangle 8"/>
                <p:cNvSpPr>
                  <a:spLocks noChangeArrowheads="1"/>
                </p:cNvSpPr>
                <p:nvPr/>
              </p:nvSpPr>
              <p:spPr bwMode="auto">
                <a:xfrm>
                  <a:off x="3210293" y="1996605"/>
                  <a:ext cx="40764" cy="163485"/>
                </a:xfrm>
                <a:prstGeom prst="rect">
                  <a:avLst/>
                </a:pr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/>
                </a:p>
              </p:txBody>
            </p:sp>
            <p:sp>
              <p:nvSpPr>
                <p:cNvPr id="100" name="Freeform 9"/>
                <p:cNvSpPr/>
                <p:nvPr/>
              </p:nvSpPr>
              <p:spPr bwMode="auto">
                <a:xfrm>
                  <a:off x="3454878" y="1996605"/>
                  <a:ext cx="122292" cy="163485"/>
                </a:xfrm>
                <a:custGeom>
                  <a:avLst/>
                  <a:gdLst>
                    <a:gd name="T0" fmla="*/ 0 w 285"/>
                    <a:gd name="T1" fmla="*/ 0 h 381"/>
                    <a:gd name="T2" fmla="*/ 0 w 285"/>
                    <a:gd name="T3" fmla="*/ 95 h 381"/>
                    <a:gd name="T4" fmla="*/ 0 w 285"/>
                    <a:gd name="T5" fmla="*/ 143 h 381"/>
                    <a:gd name="T6" fmla="*/ 0 w 285"/>
                    <a:gd name="T7" fmla="*/ 238 h 381"/>
                    <a:gd name="T8" fmla="*/ 0 w 285"/>
                    <a:gd name="T9" fmla="*/ 286 h 381"/>
                    <a:gd name="T10" fmla="*/ 0 w 285"/>
                    <a:gd name="T11" fmla="*/ 381 h 381"/>
                    <a:gd name="T12" fmla="*/ 95 w 285"/>
                    <a:gd name="T13" fmla="*/ 381 h 381"/>
                    <a:gd name="T14" fmla="*/ 285 w 285"/>
                    <a:gd name="T15" fmla="*/ 381 h 381"/>
                    <a:gd name="T16" fmla="*/ 285 w 285"/>
                    <a:gd name="T17" fmla="*/ 286 h 381"/>
                    <a:gd name="T18" fmla="*/ 95 w 285"/>
                    <a:gd name="T19" fmla="*/ 286 h 381"/>
                    <a:gd name="T20" fmla="*/ 95 w 285"/>
                    <a:gd name="T21" fmla="*/ 238 h 381"/>
                    <a:gd name="T22" fmla="*/ 285 w 285"/>
                    <a:gd name="T23" fmla="*/ 238 h 381"/>
                    <a:gd name="T24" fmla="*/ 285 w 285"/>
                    <a:gd name="T25" fmla="*/ 143 h 381"/>
                    <a:gd name="T26" fmla="*/ 95 w 285"/>
                    <a:gd name="T27" fmla="*/ 143 h 381"/>
                    <a:gd name="T28" fmla="*/ 95 w 285"/>
                    <a:gd name="T29" fmla="*/ 95 h 381"/>
                    <a:gd name="T30" fmla="*/ 285 w 285"/>
                    <a:gd name="T31" fmla="*/ 95 h 381"/>
                    <a:gd name="T32" fmla="*/ 285 w 285"/>
                    <a:gd name="T33" fmla="*/ 0 h 381"/>
                    <a:gd name="T34" fmla="*/ 95 w 285"/>
                    <a:gd name="T35" fmla="*/ 0 h 381"/>
                    <a:gd name="T36" fmla="*/ 0 w 285"/>
                    <a:gd name="T37" fmla="*/ 0 h 3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85" h="381">
                      <a:moveTo>
                        <a:pt x="0" y="0"/>
                      </a:moveTo>
                      <a:lnTo>
                        <a:pt x="0" y="95"/>
                      </a:lnTo>
                      <a:lnTo>
                        <a:pt x="0" y="143"/>
                      </a:lnTo>
                      <a:lnTo>
                        <a:pt x="0" y="238"/>
                      </a:lnTo>
                      <a:lnTo>
                        <a:pt x="0" y="286"/>
                      </a:lnTo>
                      <a:lnTo>
                        <a:pt x="0" y="381"/>
                      </a:lnTo>
                      <a:lnTo>
                        <a:pt x="95" y="381"/>
                      </a:lnTo>
                      <a:lnTo>
                        <a:pt x="285" y="381"/>
                      </a:lnTo>
                      <a:lnTo>
                        <a:pt x="285" y="286"/>
                      </a:lnTo>
                      <a:lnTo>
                        <a:pt x="95" y="286"/>
                      </a:lnTo>
                      <a:lnTo>
                        <a:pt x="95" y="238"/>
                      </a:lnTo>
                      <a:lnTo>
                        <a:pt x="285" y="238"/>
                      </a:lnTo>
                      <a:lnTo>
                        <a:pt x="285" y="143"/>
                      </a:lnTo>
                      <a:lnTo>
                        <a:pt x="95" y="143"/>
                      </a:lnTo>
                      <a:lnTo>
                        <a:pt x="95" y="95"/>
                      </a:lnTo>
                      <a:lnTo>
                        <a:pt x="285" y="95"/>
                      </a:lnTo>
                      <a:lnTo>
                        <a:pt x="285" y="0"/>
                      </a:lnTo>
                      <a:lnTo>
                        <a:pt x="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/>
                </a:p>
              </p:txBody>
            </p:sp>
            <p:sp>
              <p:nvSpPr>
                <p:cNvPr id="101" name="Freeform 10"/>
                <p:cNvSpPr>
                  <a:spLocks noEditPoints="1"/>
                </p:cNvSpPr>
                <p:nvPr/>
              </p:nvSpPr>
              <p:spPr bwMode="auto">
                <a:xfrm>
                  <a:off x="2741722" y="1996605"/>
                  <a:ext cx="163056" cy="163485"/>
                </a:xfrm>
                <a:custGeom>
                  <a:avLst/>
                  <a:gdLst>
                    <a:gd name="T0" fmla="*/ 80 w 160"/>
                    <a:gd name="T1" fmla="*/ 0 h 160"/>
                    <a:gd name="T2" fmla="*/ 0 w 160"/>
                    <a:gd name="T3" fmla="*/ 80 h 160"/>
                    <a:gd name="T4" fmla="*/ 80 w 160"/>
                    <a:gd name="T5" fmla="*/ 160 h 160"/>
                    <a:gd name="T6" fmla="*/ 160 w 160"/>
                    <a:gd name="T7" fmla="*/ 80 h 160"/>
                    <a:gd name="T8" fmla="*/ 80 w 160"/>
                    <a:gd name="T9" fmla="*/ 0 h 160"/>
                    <a:gd name="T10" fmla="*/ 80 w 160"/>
                    <a:gd name="T11" fmla="*/ 120 h 160"/>
                    <a:gd name="T12" fmla="*/ 40 w 160"/>
                    <a:gd name="T13" fmla="*/ 80 h 160"/>
                    <a:gd name="T14" fmla="*/ 80 w 160"/>
                    <a:gd name="T15" fmla="*/ 40 h 160"/>
                    <a:gd name="T16" fmla="*/ 120 w 160"/>
                    <a:gd name="T17" fmla="*/ 80 h 160"/>
                    <a:gd name="T18" fmla="*/ 80 w 160"/>
                    <a:gd name="T19" fmla="*/ 120 h 1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0" h="160">
                      <a:moveTo>
                        <a:pt x="80" y="0"/>
                      </a:moveTo>
                      <a:cubicBezTo>
                        <a:pt x="36" y="0"/>
                        <a:pt x="0" y="36"/>
                        <a:pt x="0" y="80"/>
                      </a:cubicBezTo>
                      <a:cubicBezTo>
                        <a:pt x="0" y="125"/>
                        <a:pt x="36" y="160"/>
                        <a:pt x="80" y="160"/>
                      </a:cubicBezTo>
                      <a:cubicBezTo>
                        <a:pt x="124" y="160"/>
                        <a:pt x="160" y="125"/>
                        <a:pt x="160" y="80"/>
                      </a:cubicBezTo>
                      <a:cubicBezTo>
                        <a:pt x="160" y="36"/>
                        <a:pt x="124" y="0"/>
                        <a:pt x="80" y="0"/>
                      </a:cubicBezTo>
                      <a:close/>
                      <a:moveTo>
                        <a:pt x="80" y="120"/>
                      </a:moveTo>
                      <a:cubicBezTo>
                        <a:pt x="58" y="120"/>
                        <a:pt x="40" y="103"/>
                        <a:pt x="40" y="80"/>
                      </a:cubicBezTo>
                      <a:cubicBezTo>
                        <a:pt x="40" y="58"/>
                        <a:pt x="58" y="40"/>
                        <a:pt x="80" y="40"/>
                      </a:cubicBezTo>
                      <a:cubicBezTo>
                        <a:pt x="102" y="40"/>
                        <a:pt x="120" y="58"/>
                        <a:pt x="120" y="80"/>
                      </a:cubicBezTo>
                      <a:cubicBezTo>
                        <a:pt x="120" y="103"/>
                        <a:pt x="102" y="120"/>
                        <a:pt x="80" y="12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/>
                </a:p>
              </p:txBody>
            </p:sp>
            <p:sp>
              <p:nvSpPr>
                <p:cNvPr id="102" name="Freeform 11"/>
                <p:cNvSpPr/>
                <p:nvPr/>
              </p:nvSpPr>
              <p:spPr bwMode="auto">
                <a:xfrm>
                  <a:off x="3722633" y="1793215"/>
                  <a:ext cx="122292" cy="162627"/>
                </a:xfrm>
                <a:custGeom>
                  <a:avLst/>
                  <a:gdLst>
                    <a:gd name="T0" fmla="*/ 285 w 285"/>
                    <a:gd name="T1" fmla="*/ 0 h 379"/>
                    <a:gd name="T2" fmla="*/ 190 w 285"/>
                    <a:gd name="T3" fmla="*/ 0 h 379"/>
                    <a:gd name="T4" fmla="*/ 95 w 285"/>
                    <a:gd name="T5" fmla="*/ 0 h 379"/>
                    <a:gd name="T6" fmla="*/ 0 w 285"/>
                    <a:gd name="T7" fmla="*/ 0 h 379"/>
                    <a:gd name="T8" fmla="*/ 0 w 285"/>
                    <a:gd name="T9" fmla="*/ 95 h 379"/>
                    <a:gd name="T10" fmla="*/ 95 w 285"/>
                    <a:gd name="T11" fmla="*/ 95 h 379"/>
                    <a:gd name="T12" fmla="*/ 95 w 285"/>
                    <a:gd name="T13" fmla="*/ 379 h 379"/>
                    <a:gd name="T14" fmla="*/ 190 w 285"/>
                    <a:gd name="T15" fmla="*/ 379 h 379"/>
                    <a:gd name="T16" fmla="*/ 190 w 285"/>
                    <a:gd name="T17" fmla="*/ 95 h 379"/>
                    <a:gd name="T18" fmla="*/ 285 w 285"/>
                    <a:gd name="T19" fmla="*/ 95 h 379"/>
                    <a:gd name="T20" fmla="*/ 285 w 285"/>
                    <a:gd name="T21" fmla="*/ 0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85" h="379">
                      <a:moveTo>
                        <a:pt x="285" y="0"/>
                      </a:moveTo>
                      <a:lnTo>
                        <a:pt x="190" y="0"/>
                      </a:lnTo>
                      <a:lnTo>
                        <a:pt x="95" y="0"/>
                      </a:lnTo>
                      <a:lnTo>
                        <a:pt x="0" y="0"/>
                      </a:lnTo>
                      <a:lnTo>
                        <a:pt x="0" y="95"/>
                      </a:lnTo>
                      <a:lnTo>
                        <a:pt x="95" y="95"/>
                      </a:lnTo>
                      <a:lnTo>
                        <a:pt x="95" y="379"/>
                      </a:lnTo>
                      <a:lnTo>
                        <a:pt x="190" y="379"/>
                      </a:lnTo>
                      <a:lnTo>
                        <a:pt x="190" y="95"/>
                      </a:lnTo>
                      <a:lnTo>
                        <a:pt x="285" y="95"/>
                      </a:lnTo>
                      <a:lnTo>
                        <a:pt x="285" y="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/>
                </a:p>
              </p:txBody>
            </p:sp>
            <p:sp>
              <p:nvSpPr>
                <p:cNvPr id="103" name="Freeform 12"/>
                <p:cNvSpPr/>
                <p:nvPr/>
              </p:nvSpPr>
              <p:spPr bwMode="auto">
                <a:xfrm>
                  <a:off x="3580173" y="1793215"/>
                  <a:ext cx="122292" cy="162627"/>
                </a:xfrm>
                <a:custGeom>
                  <a:avLst/>
                  <a:gdLst>
                    <a:gd name="T0" fmla="*/ 0 w 285"/>
                    <a:gd name="T1" fmla="*/ 0 h 379"/>
                    <a:gd name="T2" fmla="*/ 0 w 285"/>
                    <a:gd name="T3" fmla="*/ 95 h 379"/>
                    <a:gd name="T4" fmla="*/ 0 w 285"/>
                    <a:gd name="T5" fmla="*/ 143 h 379"/>
                    <a:gd name="T6" fmla="*/ 0 w 285"/>
                    <a:gd name="T7" fmla="*/ 236 h 379"/>
                    <a:gd name="T8" fmla="*/ 0 w 285"/>
                    <a:gd name="T9" fmla="*/ 379 h 379"/>
                    <a:gd name="T10" fmla="*/ 95 w 285"/>
                    <a:gd name="T11" fmla="*/ 379 h 379"/>
                    <a:gd name="T12" fmla="*/ 95 w 285"/>
                    <a:gd name="T13" fmla="*/ 236 h 379"/>
                    <a:gd name="T14" fmla="*/ 285 w 285"/>
                    <a:gd name="T15" fmla="*/ 236 h 379"/>
                    <a:gd name="T16" fmla="*/ 285 w 285"/>
                    <a:gd name="T17" fmla="*/ 143 h 379"/>
                    <a:gd name="T18" fmla="*/ 95 w 285"/>
                    <a:gd name="T19" fmla="*/ 143 h 379"/>
                    <a:gd name="T20" fmla="*/ 95 w 285"/>
                    <a:gd name="T21" fmla="*/ 95 h 379"/>
                    <a:gd name="T22" fmla="*/ 285 w 285"/>
                    <a:gd name="T23" fmla="*/ 95 h 379"/>
                    <a:gd name="T24" fmla="*/ 285 w 285"/>
                    <a:gd name="T25" fmla="*/ 0 h 379"/>
                    <a:gd name="T26" fmla="*/ 95 w 285"/>
                    <a:gd name="T27" fmla="*/ 0 h 379"/>
                    <a:gd name="T28" fmla="*/ 0 w 285"/>
                    <a:gd name="T29" fmla="*/ 0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5" h="379">
                      <a:moveTo>
                        <a:pt x="0" y="0"/>
                      </a:moveTo>
                      <a:lnTo>
                        <a:pt x="0" y="95"/>
                      </a:lnTo>
                      <a:lnTo>
                        <a:pt x="0" y="143"/>
                      </a:lnTo>
                      <a:lnTo>
                        <a:pt x="0" y="236"/>
                      </a:lnTo>
                      <a:lnTo>
                        <a:pt x="0" y="379"/>
                      </a:lnTo>
                      <a:lnTo>
                        <a:pt x="95" y="379"/>
                      </a:lnTo>
                      <a:lnTo>
                        <a:pt x="95" y="236"/>
                      </a:lnTo>
                      <a:lnTo>
                        <a:pt x="285" y="236"/>
                      </a:lnTo>
                      <a:lnTo>
                        <a:pt x="285" y="143"/>
                      </a:lnTo>
                      <a:lnTo>
                        <a:pt x="95" y="143"/>
                      </a:lnTo>
                      <a:lnTo>
                        <a:pt x="95" y="95"/>
                      </a:lnTo>
                      <a:lnTo>
                        <a:pt x="285" y="95"/>
                      </a:lnTo>
                      <a:lnTo>
                        <a:pt x="285" y="0"/>
                      </a:lnTo>
                      <a:lnTo>
                        <a:pt x="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/>
                </a:p>
              </p:txBody>
            </p:sp>
            <p:sp>
              <p:nvSpPr>
                <p:cNvPr id="104" name="Rectangle 13"/>
                <p:cNvSpPr>
                  <a:spLocks noChangeArrowheads="1"/>
                </p:cNvSpPr>
                <p:nvPr/>
              </p:nvSpPr>
              <p:spPr bwMode="auto">
                <a:xfrm>
                  <a:off x="2896625" y="1793215"/>
                  <a:ext cx="40764" cy="162627"/>
                </a:xfrm>
                <a:prstGeom prst="rect">
                  <a:avLst/>
                </a:pr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/>
                </a:p>
              </p:txBody>
            </p:sp>
            <p:sp>
              <p:nvSpPr>
                <p:cNvPr id="105" name="Freeform 14"/>
                <p:cNvSpPr/>
                <p:nvPr/>
              </p:nvSpPr>
              <p:spPr bwMode="auto">
                <a:xfrm>
                  <a:off x="2741722" y="1793215"/>
                  <a:ext cx="40764" cy="162627"/>
                </a:xfrm>
                <a:custGeom>
                  <a:avLst/>
                  <a:gdLst>
                    <a:gd name="T0" fmla="*/ 0 w 95"/>
                    <a:gd name="T1" fmla="*/ 0 h 379"/>
                    <a:gd name="T2" fmla="*/ 0 w 95"/>
                    <a:gd name="T3" fmla="*/ 379 h 379"/>
                    <a:gd name="T4" fmla="*/ 95 w 95"/>
                    <a:gd name="T5" fmla="*/ 379 h 379"/>
                    <a:gd name="T6" fmla="*/ 95 w 95"/>
                    <a:gd name="T7" fmla="*/ 190 h 379"/>
                    <a:gd name="T8" fmla="*/ 95 w 95"/>
                    <a:gd name="T9" fmla="*/ 0 h 379"/>
                    <a:gd name="T10" fmla="*/ 0 w 95"/>
                    <a:gd name="T11" fmla="*/ 0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5" h="379">
                      <a:moveTo>
                        <a:pt x="0" y="0"/>
                      </a:moveTo>
                      <a:lnTo>
                        <a:pt x="0" y="379"/>
                      </a:lnTo>
                      <a:lnTo>
                        <a:pt x="95" y="379"/>
                      </a:lnTo>
                      <a:lnTo>
                        <a:pt x="95" y="190"/>
                      </a:lnTo>
                      <a:lnTo>
                        <a:pt x="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/>
                </a:p>
              </p:txBody>
            </p:sp>
            <p:sp>
              <p:nvSpPr>
                <p:cNvPr id="106" name="Freeform 15"/>
                <p:cNvSpPr/>
                <p:nvPr/>
              </p:nvSpPr>
              <p:spPr bwMode="auto">
                <a:xfrm>
                  <a:off x="2782486" y="1793215"/>
                  <a:ext cx="93972" cy="162627"/>
                </a:xfrm>
                <a:custGeom>
                  <a:avLst/>
                  <a:gdLst>
                    <a:gd name="T0" fmla="*/ 109 w 219"/>
                    <a:gd name="T1" fmla="*/ 190 h 379"/>
                    <a:gd name="T2" fmla="*/ 219 w 219"/>
                    <a:gd name="T3" fmla="*/ 0 h 379"/>
                    <a:gd name="T4" fmla="*/ 109 w 219"/>
                    <a:gd name="T5" fmla="*/ 0 h 379"/>
                    <a:gd name="T6" fmla="*/ 0 w 219"/>
                    <a:gd name="T7" fmla="*/ 190 h 379"/>
                    <a:gd name="T8" fmla="*/ 109 w 219"/>
                    <a:gd name="T9" fmla="*/ 379 h 379"/>
                    <a:gd name="T10" fmla="*/ 219 w 219"/>
                    <a:gd name="T11" fmla="*/ 379 h 379"/>
                    <a:gd name="T12" fmla="*/ 109 w 219"/>
                    <a:gd name="T13" fmla="*/ 190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9" h="379">
                      <a:moveTo>
                        <a:pt x="109" y="190"/>
                      </a:moveTo>
                      <a:lnTo>
                        <a:pt x="219" y="0"/>
                      </a:lnTo>
                      <a:lnTo>
                        <a:pt x="109" y="0"/>
                      </a:lnTo>
                      <a:lnTo>
                        <a:pt x="0" y="190"/>
                      </a:lnTo>
                      <a:lnTo>
                        <a:pt x="109" y="379"/>
                      </a:lnTo>
                      <a:lnTo>
                        <a:pt x="219" y="379"/>
                      </a:lnTo>
                      <a:lnTo>
                        <a:pt x="109" y="190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/>
                </a:p>
              </p:txBody>
            </p:sp>
            <p:sp>
              <p:nvSpPr>
                <p:cNvPr id="107" name="Freeform 16"/>
                <p:cNvSpPr/>
                <p:nvPr/>
              </p:nvSpPr>
              <p:spPr bwMode="auto">
                <a:xfrm>
                  <a:off x="3282811" y="1793215"/>
                  <a:ext cx="93543" cy="162627"/>
                </a:xfrm>
                <a:custGeom>
                  <a:avLst/>
                  <a:gdLst>
                    <a:gd name="T0" fmla="*/ 26 w 218"/>
                    <a:gd name="T1" fmla="*/ 143 h 379"/>
                    <a:gd name="T2" fmla="*/ 81 w 218"/>
                    <a:gd name="T3" fmla="*/ 236 h 379"/>
                    <a:gd name="T4" fmla="*/ 0 w 218"/>
                    <a:gd name="T5" fmla="*/ 379 h 379"/>
                    <a:gd name="T6" fmla="*/ 109 w 218"/>
                    <a:gd name="T7" fmla="*/ 379 h 379"/>
                    <a:gd name="T8" fmla="*/ 192 w 218"/>
                    <a:gd name="T9" fmla="*/ 236 h 379"/>
                    <a:gd name="T10" fmla="*/ 135 w 218"/>
                    <a:gd name="T11" fmla="*/ 143 h 379"/>
                    <a:gd name="T12" fmla="*/ 218 w 218"/>
                    <a:gd name="T13" fmla="*/ 0 h 379"/>
                    <a:gd name="T14" fmla="*/ 109 w 218"/>
                    <a:gd name="T15" fmla="*/ 0 h 379"/>
                    <a:gd name="T16" fmla="*/ 26 w 218"/>
                    <a:gd name="T17" fmla="*/ 143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18" h="379">
                      <a:moveTo>
                        <a:pt x="26" y="143"/>
                      </a:moveTo>
                      <a:lnTo>
                        <a:pt x="81" y="236"/>
                      </a:lnTo>
                      <a:lnTo>
                        <a:pt x="0" y="379"/>
                      </a:lnTo>
                      <a:lnTo>
                        <a:pt x="109" y="379"/>
                      </a:lnTo>
                      <a:lnTo>
                        <a:pt x="192" y="236"/>
                      </a:lnTo>
                      <a:lnTo>
                        <a:pt x="135" y="143"/>
                      </a:lnTo>
                      <a:lnTo>
                        <a:pt x="218" y="0"/>
                      </a:lnTo>
                      <a:lnTo>
                        <a:pt x="109" y="0"/>
                      </a:lnTo>
                      <a:lnTo>
                        <a:pt x="26" y="143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/>
                </a:p>
              </p:txBody>
            </p:sp>
            <p:sp>
              <p:nvSpPr>
                <p:cNvPr id="108" name="Freeform 17"/>
                <p:cNvSpPr>
                  <a:spLocks noEditPoints="1"/>
                </p:cNvSpPr>
                <p:nvPr/>
              </p:nvSpPr>
              <p:spPr bwMode="auto">
                <a:xfrm>
                  <a:off x="3396950" y="1793215"/>
                  <a:ext cx="163056" cy="162627"/>
                </a:xfrm>
                <a:custGeom>
                  <a:avLst/>
                  <a:gdLst>
                    <a:gd name="T0" fmla="*/ 80 w 160"/>
                    <a:gd name="T1" fmla="*/ 0 h 159"/>
                    <a:gd name="T2" fmla="*/ 0 w 160"/>
                    <a:gd name="T3" fmla="*/ 80 h 159"/>
                    <a:gd name="T4" fmla="*/ 80 w 160"/>
                    <a:gd name="T5" fmla="*/ 159 h 159"/>
                    <a:gd name="T6" fmla="*/ 160 w 160"/>
                    <a:gd name="T7" fmla="*/ 80 h 159"/>
                    <a:gd name="T8" fmla="*/ 80 w 160"/>
                    <a:gd name="T9" fmla="*/ 0 h 159"/>
                    <a:gd name="T10" fmla="*/ 80 w 160"/>
                    <a:gd name="T11" fmla="*/ 119 h 159"/>
                    <a:gd name="T12" fmla="*/ 40 w 160"/>
                    <a:gd name="T13" fmla="*/ 80 h 159"/>
                    <a:gd name="T14" fmla="*/ 80 w 160"/>
                    <a:gd name="T15" fmla="*/ 40 h 159"/>
                    <a:gd name="T16" fmla="*/ 120 w 160"/>
                    <a:gd name="T17" fmla="*/ 80 h 159"/>
                    <a:gd name="T18" fmla="*/ 80 w 160"/>
                    <a:gd name="T19" fmla="*/ 119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0" h="159">
                      <a:moveTo>
                        <a:pt x="80" y="0"/>
                      </a:moveTo>
                      <a:cubicBezTo>
                        <a:pt x="36" y="0"/>
                        <a:pt x="0" y="35"/>
                        <a:pt x="0" y="80"/>
                      </a:cubicBezTo>
                      <a:cubicBezTo>
                        <a:pt x="0" y="124"/>
                        <a:pt x="36" y="159"/>
                        <a:pt x="80" y="159"/>
                      </a:cubicBezTo>
                      <a:cubicBezTo>
                        <a:pt x="124" y="159"/>
                        <a:pt x="160" y="124"/>
                        <a:pt x="160" y="80"/>
                      </a:cubicBezTo>
                      <a:cubicBezTo>
                        <a:pt x="160" y="35"/>
                        <a:pt x="124" y="0"/>
                        <a:pt x="80" y="0"/>
                      </a:cubicBezTo>
                      <a:close/>
                      <a:moveTo>
                        <a:pt x="80" y="119"/>
                      </a:moveTo>
                      <a:cubicBezTo>
                        <a:pt x="58" y="119"/>
                        <a:pt x="40" y="102"/>
                        <a:pt x="40" y="80"/>
                      </a:cubicBezTo>
                      <a:cubicBezTo>
                        <a:pt x="40" y="57"/>
                        <a:pt x="58" y="40"/>
                        <a:pt x="80" y="40"/>
                      </a:cubicBezTo>
                      <a:cubicBezTo>
                        <a:pt x="102" y="40"/>
                        <a:pt x="120" y="57"/>
                        <a:pt x="120" y="80"/>
                      </a:cubicBezTo>
                      <a:cubicBezTo>
                        <a:pt x="120" y="102"/>
                        <a:pt x="102" y="119"/>
                        <a:pt x="80" y="119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/>
                </a:p>
              </p:txBody>
            </p:sp>
            <p:sp>
              <p:nvSpPr>
                <p:cNvPr id="109" name="Freeform 18"/>
                <p:cNvSpPr/>
                <p:nvPr/>
              </p:nvSpPr>
              <p:spPr bwMode="auto">
                <a:xfrm>
                  <a:off x="2957556" y="1793215"/>
                  <a:ext cx="141601" cy="162627"/>
                </a:xfrm>
                <a:custGeom>
                  <a:avLst/>
                  <a:gdLst>
                    <a:gd name="T0" fmla="*/ 95 w 330"/>
                    <a:gd name="T1" fmla="*/ 164 h 379"/>
                    <a:gd name="T2" fmla="*/ 221 w 330"/>
                    <a:gd name="T3" fmla="*/ 379 h 379"/>
                    <a:gd name="T4" fmla="*/ 235 w 330"/>
                    <a:gd name="T5" fmla="*/ 379 h 379"/>
                    <a:gd name="T6" fmla="*/ 330 w 330"/>
                    <a:gd name="T7" fmla="*/ 379 h 379"/>
                    <a:gd name="T8" fmla="*/ 330 w 330"/>
                    <a:gd name="T9" fmla="*/ 0 h 379"/>
                    <a:gd name="T10" fmla="*/ 235 w 330"/>
                    <a:gd name="T11" fmla="*/ 0 h 379"/>
                    <a:gd name="T12" fmla="*/ 235 w 330"/>
                    <a:gd name="T13" fmla="*/ 214 h 379"/>
                    <a:gd name="T14" fmla="*/ 110 w 330"/>
                    <a:gd name="T15" fmla="*/ 0 h 379"/>
                    <a:gd name="T16" fmla="*/ 0 w 330"/>
                    <a:gd name="T17" fmla="*/ 0 h 379"/>
                    <a:gd name="T18" fmla="*/ 0 w 330"/>
                    <a:gd name="T19" fmla="*/ 379 h 379"/>
                    <a:gd name="T20" fmla="*/ 95 w 330"/>
                    <a:gd name="T21" fmla="*/ 379 h 379"/>
                    <a:gd name="T22" fmla="*/ 95 w 330"/>
                    <a:gd name="T23" fmla="*/ 164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30" h="379">
                      <a:moveTo>
                        <a:pt x="95" y="164"/>
                      </a:moveTo>
                      <a:lnTo>
                        <a:pt x="221" y="379"/>
                      </a:lnTo>
                      <a:lnTo>
                        <a:pt x="235" y="379"/>
                      </a:lnTo>
                      <a:lnTo>
                        <a:pt x="330" y="379"/>
                      </a:lnTo>
                      <a:lnTo>
                        <a:pt x="330" y="0"/>
                      </a:lnTo>
                      <a:lnTo>
                        <a:pt x="235" y="0"/>
                      </a:lnTo>
                      <a:lnTo>
                        <a:pt x="235" y="214"/>
                      </a:lnTo>
                      <a:lnTo>
                        <a:pt x="110" y="0"/>
                      </a:lnTo>
                      <a:lnTo>
                        <a:pt x="0" y="0"/>
                      </a:lnTo>
                      <a:lnTo>
                        <a:pt x="0" y="379"/>
                      </a:lnTo>
                      <a:lnTo>
                        <a:pt x="95" y="379"/>
                      </a:lnTo>
                      <a:lnTo>
                        <a:pt x="95" y="164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/>
                </a:p>
              </p:txBody>
            </p:sp>
            <p:sp>
              <p:nvSpPr>
                <p:cNvPr id="110" name="Freeform 19"/>
                <p:cNvSpPr/>
                <p:nvPr/>
              </p:nvSpPr>
              <p:spPr bwMode="auto">
                <a:xfrm>
                  <a:off x="3119754" y="1793215"/>
                  <a:ext cx="142460" cy="162627"/>
                </a:xfrm>
                <a:custGeom>
                  <a:avLst/>
                  <a:gdLst>
                    <a:gd name="T0" fmla="*/ 95 w 332"/>
                    <a:gd name="T1" fmla="*/ 283 h 379"/>
                    <a:gd name="T2" fmla="*/ 95 w 332"/>
                    <a:gd name="T3" fmla="*/ 95 h 379"/>
                    <a:gd name="T4" fmla="*/ 332 w 332"/>
                    <a:gd name="T5" fmla="*/ 95 h 379"/>
                    <a:gd name="T6" fmla="*/ 332 w 332"/>
                    <a:gd name="T7" fmla="*/ 0 h 379"/>
                    <a:gd name="T8" fmla="*/ 95 w 332"/>
                    <a:gd name="T9" fmla="*/ 0 h 379"/>
                    <a:gd name="T10" fmla="*/ 0 w 332"/>
                    <a:gd name="T11" fmla="*/ 0 h 379"/>
                    <a:gd name="T12" fmla="*/ 0 w 332"/>
                    <a:gd name="T13" fmla="*/ 95 h 379"/>
                    <a:gd name="T14" fmla="*/ 0 w 332"/>
                    <a:gd name="T15" fmla="*/ 283 h 379"/>
                    <a:gd name="T16" fmla="*/ 0 w 332"/>
                    <a:gd name="T17" fmla="*/ 379 h 379"/>
                    <a:gd name="T18" fmla="*/ 95 w 332"/>
                    <a:gd name="T19" fmla="*/ 379 h 379"/>
                    <a:gd name="T20" fmla="*/ 237 w 332"/>
                    <a:gd name="T21" fmla="*/ 379 h 379"/>
                    <a:gd name="T22" fmla="*/ 328 w 332"/>
                    <a:gd name="T23" fmla="*/ 379 h 379"/>
                    <a:gd name="T24" fmla="*/ 332 w 332"/>
                    <a:gd name="T25" fmla="*/ 379 h 379"/>
                    <a:gd name="T26" fmla="*/ 332 w 332"/>
                    <a:gd name="T27" fmla="*/ 238 h 379"/>
                    <a:gd name="T28" fmla="*/ 332 w 332"/>
                    <a:gd name="T29" fmla="*/ 190 h 379"/>
                    <a:gd name="T30" fmla="*/ 332 w 332"/>
                    <a:gd name="T31" fmla="*/ 143 h 379"/>
                    <a:gd name="T32" fmla="*/ 142 w 332"/>
                    <a:gd name="T33" fmla="*/ 143 h 379"/>
                    <a:gd name="T34" fmla="*/ 142 w 332"/>
                    <a:gd name="T35" fmla="*/ 238 h 379"/>
                    <a:gd name="T36" fmla="*/ 237 w 332"/>
                    <a:gd name="T37" fmla="*/ 238 h 379"/>
                    <a:gd name="T38" fmla="*/ 237 w 332"/>
                    <a:gd name="T39" fmla="*/ 283 h 379"/>
                    <a:gd name="T40" fmla="*/ 95 w 332"/>
                    <a:gd name="T41" fmla="*/ 283 h 3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32" h="379">
                      <a:moveTo>
                        <a:pt x="95" y="283"/>
                      </a:moveTo>
                      <a:lnTo>
                        <a:pt x="95" y="95"/>
                      </a:lnTo>
                      <a:lnTo>
                        <a:pt x="332" y="95"/>
                      </a:lnTo>
                      <a:lnTo>
                        <a:pt x="332" y="0"/>
                      </a:lnTo>
                      <a:lnTo>
                        <a:pt x="95" y="0"/>
                      </a:lnTo>
                      <a:lnTo>
                        <a:pt x="0" y="0"/>
                      </a:lnTo>
                      <a:lnTo>
                        <a:pt x="0" y="95"/>
                      </a:lnTo>
                      <a:lnTo>
                        <a:pt x="0" y="283"/>
                      </a:lnTo>
                      <a:lnTo>
                        <a:pt x="0" y="379"/>
                      </a:lnTo>
                      <a:lnTo>
                        <a:pt x="95" y="379"/>
                      </a:lnTo>
                      <a:lnTo>
                        <a:pt x="237" y="379"/>
                      </a:lnTo>
                      <a:lnTo>
                        <a:pt x="328" y="379"/>
                      </a:lnTo>
                      <a:lnTo>
                        <a:pt x="332" y="379"/>
                      </a:lnTo>
                      <a:lnTo>
                        <a:pt x="332" y="238"/>
                      </a:lnTo>
                      <a:lnTo>
                        <a:pt x="332" y="190"/>
                      </a:lnTo>
                      <a:lnTo>
                        <a:pt x="332" y="143"/>
                      </a:lnTo>
                      <a:lnTo>
                        <a:pt x="142" y="143"/>
                      </a:lnTo>
                      <a:lnTo>
                        <a:pt x="142" y="238"/>
                      </a:lnTo>
                      <a:lnTo>
                        <a:pt x="237" y="238"/>
                      </a:lnTo>
                      <a:lnTo>
                        <a:pt x="237" y="283"/>
                      </a:lnTo>
                      <a:lnTo>
                        <a:pt x="95" y="283"/>
                      </a:ln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/>
                </a:p>
              </p:txBody>
            </p:sp>
          </p:grpSp>
          <p:grpSp>
            <p:nvGrpSpPr>
              <p:cNvPr id="93" name="组合 92"/>
              <p:cNvGrpSpPr/>
              <p:nvPr/>
            </p:nvGrpSpPr>
            <p:grpSpPr>
              <a:xfrm>
                <a:off x="1987449" y="1668348"/>
                <a:ext cx="614464" cy="616180"/>
                <a:chOff x="2047875" y="1668348"/>
                <a:chExt cx="614464" cy="616180"/>
              </a:xfrm>
            </p:grpSpPr>
            <p:sp>
              <p:nvSpPr>
                <p:cNvPr id="94" name="Freeform 20"/>
                <p:cNvSpPr>
                  <a:spLocks noEditPoints="1"/>
                </p:cNvSpPr>
                <p:nvPr/>
              </p:nvSpPr>
              <p:spPr bwMode="auto">
                <a:xfrm>
                  <a:off x="2047875" y="1668348"/>
                  <a:ext cx="614464" cy="616180"/>
                </a:xfrm>
                <a:custGeom>
                  <a:avLst/>
                  <a:gdLst>
                    <a:gd name="T0" fmla="*/ 301 w 603"/>
                    <a:gd name="T1" fmla="*/ 603 h 603"/>
                    <a:gd name="T2" fmla="*/ 217 w 603"/>
                    <a:gd name="T3" fmla="*/ 485 h 603"/>
                    <a:gd name="T4" fmla="*/ 219 w 603"/>
                    <a:gd name="T5" fmla="*/ 456 h 603"/>
                    <a:gd name="T6" fmla="*/ 200 w 603"/>
                    <a:gd name="T7" fmla="*/ 405 h 603"/>
                    <a:gd name="T8" fmla="*/ 200 w 603"/>
                    <a:gd name="T9" fmla="*/ 405 h 603"/>
                    <a:gd name="T10" fmla="*/ 199 w 603"/>
                    <a:gd name="T11" fmla="*/ 409 h 603"/>
                    <a:gd name="T12" fmla="*/ 171 w 603"/>
                    <a:gd name="T13" fmla="*/ 402 h 603"/>
                    <a:gd name="T14" fmla="*/ 163 w 603"/>
                    <a:gd name="T15" fmla="*/ 353 h 603"/>
                    <a:gd name="T16" fmla="*/ 140 w 603"/>
                    <a:gd name="T17" fmla="*/ 324 h 603"/>
                    <a:gd name="T18" fmla="*/ 178 w 603"/>
                    <a:gd name="T19" fmla="*/ 324 h 603"/>
                    <a:gd name="T20" fmla="*/ 207 w 603"/>
                    <a:gd name="T21" fmla="*/ 324 h 603"/>
                    <a:gd name="T22" fmla="*/ 261 w 603"/>
                    <a:gd name="T23" fmla="*/ 324 h 603"/>
                    <a:gd name="T24" fmla="*/ 117 w 603"/>
                    <a:gd name="T25" fmla="*/ 434 h 603"/>
                    <a:gd name="T26" fmla="*/ 147 w 603"/>
                    <a:gd name="T27" fmla="*/ 434 h 603"/>
                    <a:gd name="T28" fmla="*/ 259 w 603"/>
                    <a:gd name="T29" fmla="*/ 434 h 603"/>
                    <a:gd name="T30" fmla="*/ 288 w 603"/>
                    <a:gd name="T31" fmla="*/ 434 h 603"/>
                    <a:gd name="T32" fmla="*/ 220 w 603"/>
                    <a:gd name="T33" fmla="*/ 206 h 603"/>
                    <a:gd name="T34" fmla="*/ 220 w 603"/>
                    <a:gd name="T35" fmla="*/ 235 h 603"/>
                    <a:gd name="T36" fmla="*/ 235 w 603"/>
                    <a:gd name="T37" fmla="*/ 250 h 603"/>
                    <a:gd name="T38" fmla="*/ 294 w 603"/>
                    <a:gd name="T39" fmla="*/ 265 h 603"/>
                    <a:gd name="T40" fmla="*/ 191 w 603"/>
                    <a:gd name="T41" fmla="*/ 294 h 603"/>
                    <a:gd name="T42" fmla="*/ 151 w 603"/>
                    <a:gd name="T43" fmla="*/ 265 h 603"/>
                    <a:gd name="T44" fmla="*/ 185 w 603"/>
                    <a:gd name="T45" fmla="*/ 265 h 603"/>
                    <a:gd name="T46" fmla="*/ 132 w 603"/>
                    <a:gd name="T47" fmla="*/ 235 h 603"/>
                    <a:gd name="T48" fmla="*/ 191 w 603"/>
                    <a:gd name="T49" fmla="*/ 191 h 603"/>
                    <a:gd name="T50" fmla="*/ 117 w 603"/>
                    <a:gd name="T51" fmla="*/ 191 h 603"/>
                    <a:gd name="T52" fmla="*/ 117 w 603"/>
                    <a:gd name="T53" fmla="*/ 162 h 603"/>
                    <a:gd name="T54" fmla="*/ 194 w 603"/>
                    <a:gd name="T55" fmla="*/ 118 h 603"/>
                    <a:gd name="T56" fmla="*/ 294 w 603"/>
                    <a:gd name="T57" fmla="*/ 162 h 603"/>
                    <a:gd name="T58" fmla="*/ 451 w 603"/>
                    <a:gd name="T59" fmla="*/ 485 h 603"/>
                    <a:gd name="T60" fmla="*/ 308 w 603"/>
                    <a:gd name="T61" fmla="*/ 485 h 603"/>
                    <a:gd name="T62" fmla="*/ 359 w 603"/>
                    <a:gd name="T63" fmla="*/ 456 h 603"/>
                    <a:gd name="T64" fmla="*/ 442 w 603"/>
                    <a:gd name="T65" fmla="*/ 412 h 603"/>
                    <a:gd name="T66" fmla="*/ 308 w 603"/>
                    <a:gd name="T67" fmla="*/ 382 h 603"/>
                    <a:gd name="T68" fmla="*/ 325 w 603"/>
                    <a:gd name="T69" fmla="*/ 412 h 603"/>
                    <a:gd name="T70" fmla="*/ 425 w 603"/>
                    <a:gd name="T71" fmla="*/ 338 h 603"/>
                    <a:gd name="T72" fmla="*/ 408 w 603"/>
                    <a:gd name="T73" fmla="*/ 309 h 603"/>
                    <a:gd name="T74" fmla="*/ 485 w 603"/>
                    <a:gd name="T75" fmla="*/ 382 h 603"/>
                    <a:gd name="T76" fmla="*/ 485 w 603"/>
                    <a:gd name="T77" fmla="*/ 294 h 603"/>
                    <a:gd name="T78" fmla="*/ 308 w 603"/>
                    <a:gd name="T79" fmla="*/ 294 h 603"/>
                    <a:gd name="T80" fmla="*/ 338 w 603"/>
                    <a:gd name="T81" fmla="*/ 162 h 603"/>
                    <a:gd name="T82" fmla="*/ 382 w 603"/>
                    <a:gd name="T83" fmla="*/ 118 h 603"/>
                    <a:gd name="T84" fmla="*/ 455 w 603"/>
                    <a:gd name="T85" fmla="*/ 265 h 603"/>
                    <a:gd name="T86" fmla="*/ 485 w 603"/>
                    <a:gd name="T87" fmla="*/ 265 h 6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603" h="603">
                      <a:moveTo>
                        <a:pt x="301" y="0"/>
                      </a:moveTo>
                      <a:cubicBezTo>
                        <a:pt x="135" y="0"/>
                        <a:pt x="0" y="135"/>
                        <a:pt x="0" y="301"/>
                      </a:cubicBezTo>
                      <a:cubicBezTo>
                        <a:pt x="0" y="468"/>
                        <a:pt x="135" y="603"/>
                        <a:pt x="301" y="603"/>
                      </a:cubicBezTo>
                      <a:cubicBezTo>
                        <a:pt x="468" y="603"/>
                        <a:pt x="603" y="468"/>
                        <a:pt x="603" y="301"/>
                      </a:cubicBezTo>
                      <a:cubicBezTo>
                        <a:pt x="603" y="135"/>
                        <a:pt x="468" y="0"/>
                        <a:pt x="301" y="0"/>
                      </a:cubicBezTo>
                      <a:close/>
                      <a:moveTo>
                        <a:pt x="217" y="485"/>
                      </a:moveTo>
                      <a:cubicBezTo>
                        <a:pt x="212" y="485"/>
                        <a:pt x="212" y="485"/>
                        <a:pt x="212" y="485"/>
                      </a:cubicBezTo>
                      <a:cubicBezTo>
                        <a:pt x="195" y="456"/>
                        <a:pt x="195" y="456"/>
                        <a:pt x="195" y="456"/>
                      </a:cubicBezTo>
                      <a:cubicBezTo>
                        <a:pt x="219" y="456"/>
                        <a:pt x="219" y="456"/>
                        <a:pt x="219" y="456"/>
                      </a:cubicBezTo>
                      <a:cubicBezTo>
                        <a:pt x="229" y="353"/>
                        <a:pt x="229" y="353"/>
                        <a:pt x="229" y="353"/>
                      </a:cubicBezTo>
                      <a:cubicBezTo>
                        <a:pt x="205" y="353"/>
                        <a:pt x="205" y="353"/>
                        <a:pt x="205" y="353"/>
                      </a:cubicBezTo>
                      <a:cubicBezTo>
                        <a:pt x="200" y="405"/>
                        <a:pt x="200" y="405"/>
                        <a:pt x="200" y="405"/>
                      </a:cubicBezTo>
                      <a:cubicBezTo>
                        <a:pt x="200" y="405"/>
                        <a:pt x="200" y="405"/>
                        <a:pt x="200" y="405"/>
                      </a:cubicBezTo>
                      <a:cubicBezTo>
                        <a:pt x="200" y="405"/>
                        <a:pt x="200" y="405"/>
                        <a:pt x="200" y="405"/>
                      </a:cubicBezTo>
                      <a:cubicBezTo>
                        <a:pt x="200" y="405"/>
                        <a:pt x="200" y="405"/>
                        <a:pt x="200" y="405"/>
                      </a:cubicBezTo>
                      <a:cubicBezTo>
                        <a:pt x="200" y="406"/>
                        <a:pt x="200" y="408"/>
                        <a:pt x="199" y="409"/>
                      </a:cubicBezTo>
                      <a:cubicBezTo>
                        <a:pt x="199" y="409"/>
                        <a:pt x="199" y="409"/>
                        <a:pt x="199" y="409"/>
                      </a:cubicBezTo>
                      <a:cubicBezTo>
                        <a:pt x="199" y="409"/>
                        <a:pt x="199" y="409"/>
                        <a:pt x="199" y="409"/>
                      </a:cubicBezTo>
                      <a:cubicBezTo>
                        <a:pt x="194" y="445"/>
                        <a:pt x="168" y="475"/>
                        <a:pt x="133" y="483"/>
                      </a:cubicBezTo>
                      <a:cubicBezTo>
                        <a:pt x="117" y="456"/>
                        <a:pt x="117" y="456"/>
                        <a:pt x="117" y="456"/>
                      </a:cubicBezTo>
                      <a:cubicBezTo>
                        <a:pt x="146" y="453"/>
                        <a:pt x="168" y="431"/>
                        <a:pt x="171" y="402"/>
                      </a:cubicBezTo>
                      <a:cubicBezTo>
                        <a:pt x="175" y="353"/>
                        <a:pt x="175" y="353"/>
                        <a:pt x="175" y="353"/>
                      </a:cubicBezTo>
                      <a:cubicBezTo>
                        <a:pt x="172" y="353"/>
                        <a:pt x="172" y="353"/>
                        <a:pt x="172" y="353"/>
                      </a:cubicBezTo>
                      <a:cubicBezTo>
                        <a:pt x="163" y="353"/>
                        <a:pt x="163" y="353"/>
                        <a:pt x="163" y="353"/>
                      </a:cubicBezTo>
                      <a:cubicBezTo>
                        <a:pt x="144" y="353"/>
                        <a:pt x="144" y="353"/>
                        <a:pt x="144" y="353"/>
                      </a:cubicBezTo>
                      <a:cubicBezTo>
                        <a:pt x="123" y="353"/>
                        <a:pt x="123" y="353"/>
                        <a:pt x="123" y="353"/>
                      </a:cubicBezTo>
                      <a:cubicBezTo>
                        <a:pt x="140" y="324"/>
                        <a:pt x="140" y="324"/>
                        <a:pt x="140" y="324"/>
                      </a:cubicBezTo>
                      <a:cubicBezTo>
                        <a:pt x="144" y="324"/>
                        <a:pt x="144" y="324"/>
                        <a:pt x="144" y="324"/>
                      </a:cubicBezTo>
                      <a:cubicBezTo>
                        <a:pt x="170" y="324"/>
                        <a:pt x="170" y="324"/>
                        <a:pt x="170" y="324"/>
                      </a:cubicBezTo>
                      <a:cubicBezTo>
                        <a:pt x="178" y="324"/>
                        <a:pt x="178" y="324"/>
                        <a:pt x="178" y="324"/>
                      </a:cubicBezTo>
                      <a:cubicBezTo>
                        <a:pt x="179" y="309"/>
                        <a:pt x="179" y="309"/>
                        <a:pt x="179" y="309"/>
                      </a:cubicBezTo>
                      <a:cubicBezTo>
                        <a:pt x="209" y="309"/>
                        <a:pt x="209" y="309"/>
                        <a:pt x="209" y="309"/>
                      </a:cubicBezTo>
                      <a:cubicBezTo>
                        <a:pt x="207" y="324"/>
                        <a:pt x="207" y="324"/>
                        <a:pt x="207" y="324"/>
                      </a:cubicBezTo>
                      <a:cubicBezTo>
                        <a:pt x="231" y="324"/>
                        <a:pt x="231" y="324"/>
                        <a:pt x="231" y="324"/>
                      </a:cubicBezTo>
                      <a:cubicBezTo>
                        <a:pt x="250" y="324"/>
                        <a:pt x="250" y="324"/>
                        <a:pt x="250" y="324"/>
                      </a:cubicBezTo>
                      <a:cubicBezTo>
                        <a:pt x="261" y="324"/>
                        <a:pt x="261" y="324"/>
                        <a:pt x="261" y="324"/>
                      </a:cubicBezTo>
                      <a:cubicBezTo>
                        <a:pt x="246" y="485"/>
                        <a:pt x="246" y="485"/>
                        <a:pt x="246" y="485"/>
                      </a:cubicBezTo>
                      <a:lnTo>
                        <a:pt x="217" y="485"/>
                      </a:lnTo>
                      <a:close/>
                      <a:moveTo>
                        <a:pt x="117" y="434"/>
                      </a:moveTo>
                      <a:cubicBezTo>
                        <a:pt x="123" y="375"/>
                        <a:pt x="123" y="375"/>
                        <a:pt x="123" y="375"/>
                      </a:cubicBezTo>
                      <a:cubicBezTo>
                        <a:pt x="152" y="375"/>
                        <a:pt x="152" y="375"/>
                        <a:pt x="152" y="375"/>
                      </a:cubicBezTo>
                      <a:cubicBezTo>
                        <a:pt x="147" y="434"/>
                        <a:pt x="147" y="434"/>
                        <a:pt x="147" y="434"/>
                      </a:cubicBezTo>
                      <a:lnTo>
                        <a:pt x="117" y="434"/>
                      </a:lnTo>
                      <a:close/>
                      <a:moveTo>
                        <a:pt x="288" y="434"/>
                      </a:moveTo>
                      <a:cubicBezTo>
                        <a:pt x="259" y="434"/>
                        <a:pt x="259" y="434"/>
                        <a:pt x="259" y="434"/>
                      </a:cubicBezTo>
                      <a:cubicBezTo>
                        <a:pt x="264" y="375"/>
                        <a:pt x="264" y="375"/>
                        <a:pt x="264" y="375"/>
                      </a:cubicBezTo>
                      <a:cubicBezTo>
                        <a:pt x="294" y="375"/>
                        <a:pt x="294" y="375"/>
                        <a:pt x="294" y="375"/>
                      </a:cubicBezTo>
                      <a:lnTo>
                        <a:pt x="288" y="434"/>
                      </a:lnTo>
                      <a:close/>
                      <a:moveTo>
                        <a:pt x="286" y="191"/>
                      </a:moveTo>
                      <a:cubicBezTo>
                        <a:pt x="220" y="191"/>
                        <a:pt x="220" y="191"/>
                        <a:pt x="220" y="191"/>
                      </a:cubicBezTo>
                      <a:cubicBezTo>
                        <a:pt x="220" y="206"/>
                        <a:pt x="220" y="206"/>
                        <a:pt x="220" y="206"/>
                      </a:cubicBezTo>
                      <a:cubicBezTo>
                        <a:pt x="279" y="206"/>
                        <a:pt x="279" y="206"/>
                        <a:pt x="279" y="206"/>
                      </a:cubicBezTo>
                      <a:cubicBezTo>
                        <a:pt x="279" y="235"/>
                        <a:pt x="279" y="235"/>
                        <a:pt x="279" y="235"/>
                      </a:cubicBezTo>
                      <a:cubicBezTo>
                        <a:pt x="220" y="235"/>
                        <a:pt x="220" y="235"/>
                        <a:pt x="220" y="235"/>
                      </a:cubicBezTo>
                      <a:cubicBezTo>
                        <a:pt x="220" y="265"/>
                        <a:pt x="220" y="265"/>
                        <a:pt x="220" y="265"/>
                      </a:cubicBezTo>
                      <a:cubicBezTo>
                        <a:pt x="226" y="265"/>
                        <a:pt x="226" y="265"/>
                        <a:pt x="226" y="265"/>
                      </a:cubicBezTo>
                      <a:cubicBezTo>
                        <a:pt x="235" y="250"/>
                        <a:pt x="235" y="250"/>
                        <a:pt x="235" y="250"/>
                      </a:cubicBezTo>
                      <a:cubicBezTo>
                        <a:pt x="269" y="250"/>
                        <a:pt x="269" y="250"/>
                        <a:pt x="269" y="250"/>
                      </a:cubicBezTo>
                      <a:cubicBezTo>
                        <a:pt x="260" y="265"/>
                        <a:pt x="260" y="265"/>
                        <a:pt x="260" y="265"/>
                      </a:cubicBezTo>
                      <a:cubicBezTo>
                        <a:pt x="294" y="265"/>
                        <a:pt x="294" y="265"/>
                        <a:pt x="294" y="265"/>
                      </a:cubicBezTo>
                      <a:cubicBezTo>
                        <a:pt x="294" y="294"/>
                        <a:pt x="294" y="294"/>
                        <a:pt x="294" y="294"/>
                      </a:cubicBezTo>
                      <a:cubicBezTo>
                        <a:pt x="220" y="294"/>
                        <a:pt x="220" y="294"/>
                        <a:pt x="220" y="294"/>
                      </a:cubicBezTo>
                      <a:cubicBezTo>
                        <a:pt x="191" y="294"/>
                        <a:pt x="191" y="294"/>
                        <a:pt x="191" y="294"/>
                      </a:cubicBezTo>
                      <a:cubicBezTo>
                        <a:pt x="117" y="294"/>
                        <a:pt x="117" y="294"/>
                        <a:pt x="117" y="294"/>
                      </a:cubicBezTo>
                      <a:cubicBezTo>
                        <a:pt x="117" y="265"/>
                        <a:pt x="117" y="265"/>
                        <a:pt x="117" y="265"/>
                      </a:cubicBezTo>
                      <a:cubicBezTo>
                        <a:pt x="151" y="265"/>
                        <a:pt x="151" y="265"/>
                        <a:pt x="151" y="265"/>
                      </a:cubicBezTo>
                      <a:cubicBezTo>
                        <a:pt x="142" y="250"/>
                        <a:pt x="142" y="250"/>
                        <a:pt x="142" y="250"/>
                      </a:cubicBezTo>
                      <a:cubicBezTo>
                        <a:pt x="176" y="250"/>
                        <a:pt x="176" y="250"/>
                        <a:pt x="176" y="250"/>
                      </a:cubicBezTo>
                      <a:cubicBezTo>
                        <a:pt x="185" y="265"/>
                        <a:pt x="185" y="265"/>
                        <a:pt x="185" y="265"/>
                      </a:cubicBezTo>
                      <a:cubicBezTo>
                        <a:pt x="191" y="265"/>
                        <a:pt x="191" y="265"/>
                        <a:pt x="191" y="265"/>
                      </a:cubicBezTo>
                      <a:cubicBezTo>
                        <a:pt x="191" y="235"/>
                        <a:pt x="191" y="235"/>
                        <a:pt x="191" y="235"/>
                      </a:cubicBezTo>
                      <a:cubicBezTo>
                        <a:pt x="132" y="235"/>
                        <a:pt x="132" y="235"/>
                        <a:pt x="132" y="235"/>
                      </a:cubicBezTo>
                      <a:cubicBezTo>
                        <a:pt x="132" y="206"/>
                        <a:pt x="132" y="206"/>
                        <a:pt x="132" y="206"/>
                      </a:cubicBezTo>
                      <a:cubicBezTo>
                        <a:pt x="191" y="206"/>
                        <a:pt x="191" y="206"/>
                        <a:pt x="191" y="206"/>
                      </a:cubicBezTo>
                      <a:cubicBezTo>
                        <a:pt x="191" y="191"/>
                        <a:pt x="191" y="191"/>
                        <a:pt x="191" y="191"/>
                      </a:cubicBezTo>
                      <a:cubicBezTo>
                        <a:pt x="125" y="191"/>
                        <a:pt x="125" y="191"/>
                        <a:pt x="125" y="191"/>
                      </a:cubicBezTo>
                      <a:cubicBezTo>
                        <a:pt x="117" y="196"/>
                        <a:pt x="117" y="196"/>
                        <a:pt x="117" y="196"/>
                      </a:cubicBezTo>
                      <a:cubicBezTo>
                        <a:pt x="117" y="191"/>
                        <a:pt x="117" y="191"/>
                        <a:pt x="117" y="191"/>
                      </a:cubicBezTo>
                      <a:cubicBezTo>
                        <a:pt x="117" y="191"/>
                        <a:pt x="117" y="191"/>
                        <a:pt x="117" y="191"/>
                      </a:cubicBezTo>
                      <a:cubicBezTo>
                        <a:pt x="117" y="191"/>
                        <a:pt x="117" y="191"/>
                        <a:pt x="117" y="191"/>
                      </a:cubicBezTo>
                      <a:cubicBezTo>
                        <a:pt x="117" y="162"/>
                        <a:pt x="117" y="162"/>
                        <a:pt x="117" y="162"/>
                      </a:cubicBezTo>
                      <a:cubicBezTo>
                        <a:pt x="176" y="128"/>
                        <a:pt x="176" y="128"/>
                        <a:pt x="176" y="128"/>
                      </a:cubicBezTo>
                      <a:cubicBezTo>
                        <a:pt x="194" y="118"/>
                        <a:pt x="194" y="118"/>
                        <a:pt x="194" y="118"/>
                      </a:cubicBezTo>
                      <a:cubicBezTo>
                        <a:pt x="194" y="118"/>
                        <a:pt x="194" y="118"/>
                        <a:pt x="194" y="118"/>
                      </a:cubicBezTo>
                      <a:cubicBezTo>
                        <a:pt x="217" y="118"/>
                        <a:pt x="217" y="118"/>
                        <a:pt x="217" y="118"/>
                      </a:cubicBezTo>
                      <a:cubicBezTo>
                        <a:pt x="235" y="128"/>
                        <a:pt x="235" y="128"/>
                        <a:pt x="235" y="128"/>
                      </a:cubicBezTo>
                      <a:cubicBezTo>
                        <a:pt x="294" y="162"/>
                        <a:pt x="294" y="162"/>
                        <a:pt x="294" y="162"/>
                      </a:cubicBezTo>
                      <a:cubicBezTo>
                        <a:pt x="294" y="196"/>
                        <a:pt x="294" y="196"/>
                        <a:pt x="294" y="196"/>
                      </a:cubicBezTo>
                      <a:lnTo>
                        <a:pt x="286" y="191"/>
                      </a:lnTo>
                      <a:close/>
                      <a:moveTo>
                        <a:pt x="451" y="485"/>
                      </a:moveTo>
                      <a:cubicBezTo>
                        <a:pt x="342" y="485"/>
                        <a:pt x="342" y="485"/>
                        <a:pt x="342" y="485"/>
                      </a:cubicBezTo>
                      <a:cubicBezTo>
                        <a:pt x="342" y="485"/>
                        <a:pt x="342" y="485"/>
                        <a:pt x="342" y="485"/>
                      </a:cubicBezTo>
                      <a:cubicBezTo>
                        <a:pt x="308" y="485"/>
                        <a:pt x="308" y="485"/>
                        <a:pt x="308" y="485"/>
                      </a:cubicBezTo>
                      <a:cubicBezTo>
                        <a:pt x="380" y="362"/>
                        <a:pt x="380" y="362"/>
                        <a:pt x="380" y="362"/>
                      </a:cubicBezTo>
                      <a:cubicBezTo>
                        <a:pt x="414" y="362"/>
                        <a:pt x="414" y="362"/>
                        <a:pt x="414" y="362"/>
                      </a:cubicBezTo>
                      <a:cubicBezTo>
                        <a:pt x="359" y="456"/>
                        <a:pt x="359" y="456"/>
                        <a:pt x="359" y="456"/>
                      </a:cubicBezTo>
                      <a:cubicBezTo>
                        <a:pt x="434" y="456"/>
                        <a:pt x="434" y="456"/>
                        <a:pt x="434" y="456"/>
                      </a:cubicBezTo>
                      <a:cubicBezTo>
                        <a:pt x="408" y="412"/>
                        <a:pt x="408" y="412"/>
                        <a:pt x="408" y="412"/>
                      </a:cubicBezTo>
                      <a:cubicBezTo>
                        <a:pt x="442" y="412"/>
                        <a:pt x="442" y="412"/>
                        <a:pt x="442" y="412"/>
                      </a:cubicBezTo>
                      <a:cubicBezTo>
                        <a:pt x="468" y="456"/>
                        <a:pt x="468" y="456"/>
                        <a:pt x="468" y="456"/>
                      </a:cubicBezTo>
                      <a:lnTo>
                        <a:pt x="451" y="485"/>
                      </a:lnTo>
                      <a:close/>
                      <a:moveTo>
                        <a:pt x="308" y="382"/>
                      </a:moveTo>
                      <a:cubicBezTo>
                        <a:pt x="351" y="309"/>
                        <a:pt x="351" y="309"/>
                        <a:pt x="351" y="309"/>
                      </a:cubicBezTo>
                      <a:cubicBezTo>
                        <a:pt x="385" y="309"/>
                        <a:pt x="385" y="309"/>
                        <a:pt x="385" y="309"/>
                      </a:cubicBezTo>
                      <a:cubicBezTo>
                        <a:pt x="325" y="412"/>
                        <a:pt x="325" y="412"/>
                        <a:pt x="325" y="412"/>
                      </a:cubicBezTo>
                      <a:lnTo>
                        <a:pt x="308" y="382"/>
                      </a:lnTo>
                      <a:close/>
                      <a:moveTo>
                        <a:pt x="468" y="412"/>
                      </a:moveTo>
                      <a:cubicBezTo>
                        <a:pt x="425" y="338"/>
                        <a:pt x="425" y="338"/>
                        <a:pt x="425" y="338"/>
                      </a:cubicBezTo>
                      <a:cubicBezTo>
                        <a:pt x="385" y="338"/>
                        <a:pt x="385" y="338"/>
                        <a:pt x="385" y="338"/>
                      </a:cubicBezTo>
                      <a:cubicBezTo>
                        <a:pt x="402" y="309"/>
                        <a:pt x="402" y="309"/>
                        <a:pt x="402" y="309"/>
                      </a:cubicBezTo>
                      <a:cubicBezTo>
                        <a:pt x="408" y="309"/>
                        <a:pt x="408" y="309"/>
                        <a:pt x="408" y="309"/>
                      </a:cubicBezTo>
                      <a:cubicBezTo>
                        <a:pt x="442" y="309"/>
                        <a:pt x="442" y="309"/>
                        <a:pt x="442" y="309"/>
                      </a:cubicBezTo>
                      <a:cubicBezTo>
                        <a:pt x="459" y="338"/>
                        <a:pt x="459" y="338"/>
                        <a:pt x="459" y="338"/>
                      </a:cubicBezTo>
                      <a:cubicBezTo>
                        <a:pt x="485" y="382"/>
                        <a:pt x="485" y="382"/>
                        <a:pt x="485" y="382"/>
                      </a:cubicBezTo>
                      <a:lnTo>
                        <a:pt x="468" y="412"/>
                      </a:lnTo>
                      <a:close/>
                      <a:moveTo>
                        <a:pt x="485" y="265"/>
                      </a:moveTo>
                      <a:cubicBezTo>
                        <a:pt x="485" y="294"/>
                        <a:pt x="485" y="294"/>
                        <a:pt x="485" y="294"/>
                      </a:cubicBezTo>
                      <a:cubicBezTo>
                        <a:pt x="411" y="294"/>
                        <a:pt x="411" y="294"/>
                        <a:pt x="411" y="294"/>
                      </a:cubicBezTo>
                      <a:cubicBezTo>
                        <a:pt x="382" y="294"/>
                        <a:pt x="382" y="294"/>
                        <a:pt x="382" y="294"/>
                      </a:cubicBezTo>
                      <a:cubicBezTo>
                        <a:pt x="308" y="294"/>
                        <a:pt x="308" y="294"/>
                        <a:pt x="308" y="294"/>
                      </a:cubicBezTo>
                      <a:cubicBezTo>
                        <a:pt x="308" y="265"/>
                        <a:pt x="308" y="265"/>
                        <a:pt x="308" y="265"/>
                      </a:cubicBezTo>
                      <a:cubicBezTo>
                        <a:pt x="308" y="162"/>
                        <a:pt x="308" y="162"/>
                        <a:pt x="308" y="162"/>
                      </a:cubicBezTo>
                      <a:cubicBezTo>
                        <a:pt x="338" y="162"/>
                        <a:pt x="338" y="162"/>
                        <a:pt x="338" y="162"/>
                      </a:cubicBezTo>
                      <a:cubicBezTo>
                        <a:pt x="338" y="265"/>
                        <a:pt x="338" y="265"/>
                        <a:pt x="338" y="265"/>
                      </a:cubicBezTo>
                      <a:cubicBezTo>
                        <a:pt x="382" y="265"/>
                        <a:pt x="382" y="265"/>
                        <a:pt x="382" y="265"/>
                      </a:cubicBezTo>
                      <a:cubicBezTo>
                        <a:pt x="382" y="118"/>
                        <a:pt x="382" y="118"/>
                        <a:pt x="382" y="118"/>
                      </a:cubicBezTo>
                      <a:cubicBezTo>
                        <a:pt x="411" y="118"/>
                        <a:pt x="411" y="118"/>
                        <a:pt x="411" y="118"/>
                      </a:cubicBezTo>
                      <a:cubicBezTo>
                        <a:pt x="411" y="265"/>
                        <a:pt x="411" y="265"/>
                        <a:pt x="411" y="265"/>
                      </a:cubicBezTo>
                      <a:cubicBezTo>
                        <a:pt x="455" y="265"/>
                        <a:pt x="455" y="265"/>
                        <a:pt x="455" y="265"/>
                      </a:cubicBezTo>
                      <a:cubicBezTo>
                        <a:pt x="455" y="162"/>
                        <a:pt x="455" y="162"/>
                        <a:pt x="455" y="162"/>
                      </a:cubicBezTo>
                      <a:cubicBezTo>
                        <a:pt x="485" y="162"/>
                        <a:pt x="485" y="162"/>
                        <a:pt x="485" y="162"/>
                      </a:cubicBezTo>
                      <a:lnTo>
                        <a:pt x="485" y="265"/>
                      </a:lnTo>
                      <a:close/>
                    </a:path>
                  </a:pathLst>
                </a:custGeom>
                <a:solidFill>
                  <a:srgbClr val="F732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 dirty="0"/>
                </a:p>
              </p:txBody>
            </p:sp>
            <p:sp>
              <p:nvSpPr>
                <p:cNvPr id="95" name="Freeform 21"/>
                <p:cNvSpPr/>
                <p:nvPr/>
              </p:nvSpPr>
              <p:spPr bwMode="auto">
                <a:xfrm>
                  <a:off x="2227237" y="1816815"/>
                  <a:ext cx="60073" cy="17164"/>
                </a:xfrm>
                <a:custGeom>
                  <a:avLst/>
                  <a:gdLst>
                    <a:gd name="T0" fmla="*/ 0 w 140"/>
                    <a:gd name="T1" fmla="*/ 40 h 40"/>
                    <a:gd name="T2" fmla="*/ 36 w 140"/>
                    <a:gd name="T3" fmla="*/ 40 h 40"/>
                    <a:gd name="T4" fmla="*/ 105 w 140"/>
                    <a:gd name="T5" fmla="*/ 40 h 40"/>
                    <a:gd name="T6" fmla="*/ 140 w 140"/>
                    <a:gd name="T7" fmla="*/ 40 h 40"/>
                    <a:gd name="T8" fmla="*/ 71 w 140"/>
                    <a:gd name="T9" fmla="*/ 0 h 40"/>
                    <a:gd name="T10" fmla="*/ 0 w 140"/>
                    <a:gd name="T11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0" h="40">
                      <a:moveTo>
                        <a:pt x="0" y="40"/>
                      </a:moveTo>
                      <a:lnTo>
                        <a:pt x="36" y="40"/>
                      </a:lnTo>
                      <a:lnTo>
                        <a:pt x="105" y="40"/>
                      </a:lnTo>
                      <a:lnTo>
                        <a:pt x="140" y="40"/>
                      </a:lnTo>
                      <a:lnTo>
                        <a:pt x="71" y="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rgbClr val="F732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82880" tIns="91440" rIns="182880" bIns="91440" numCol="1" anchor="t" anchorCtr="0" compatLnSpc="1"/>
                <a:lstStyle/>
                <a:p>
                  <a:endParaRPr lang="zh-CN" altLang="en-US" sz="4800"/>
                </a:p>
              </p:txBody>
            </p:sp>
          </p:grpSp>
        </p:grpSp>
        <p:grpSp>
          <p:nvGrpSpPr>
            <p:cNvPr id="68" name="Group 24"/>
            <p:cNvGrpSpPr>
              <a:grpSpLocks noChangeAspect="1"/>
            </p:cNvGrpSpPr>
            <p:nvPr userDrawn="1"/>
          </p:nvGrpSpPr>
          <p:grpSpPr bwMode="auto">
            <a:xfrm>
              <a:off x="4863953" y="1379506"/>
              <a:ext cx="2438315" cy="617397"/>
              <a:chOff x="2775" y="922"/>
              <a:chExt cx="2105" cy="533"/>
            </a:xfrm>
          </p:grpSpPr>
          <p:sp>
            <p:nvSpPr>
              <p:cNvPr id="69" name="Freeform 25"/>
              <p:cNvSpPr>
                <a:spLocks noEditPoints="1"/>
              </p:cNvSpPr>
              <p:nvPr/>
            </p:nvSpPr>
            <p:spPr bwMode="auto">
              <a:xfrm>
                <a:off x="4283" y="922"/>
                <a:ext cx="525" cy="531"/>
              </a:xfrm>
              <a:custGeom>
                <a:avLst/>
                <a:gdLst>
                  <a:gd name="T0" fmla="*/ 110 w 221"/>
                  <a:gd name="T1" fmla="*/ 221 h 221"/>
                  <a:gd name="T2" fmla="*/ 187 w 221"/>
                  <a:gd name="T3" fmla="*/ 75 h 221"/>
                  <a:gd name="T4" fmla="*/ 186 w 221"/>
                  <a:gd name="T5" fmla="*/ 77 h 221"/>
                  <a:gd name="T6" fmla="*/ 140 w 221"/>
                  <a:gd name="T7" fmla="*/ 168 h 221"/>
                  <a:gd name="T8" fmla="*/ 136 w 221"/>
                  <a:gd name="T9" fmla="*/ 172 h 221"/>
                  <a:gd name="T10" fmla="*/ 134 w 221"/>
                  <a:gd name="T11" fmla="*/ 173 h 221"/>
                  <a:gd name="T12" fmla="*/ 131 w 221"/>
                  <a:gd name="T13" fmla="*/ 172 h 221"/>
                  <a:gd name="T14" fmla="*/ 127 w 221"/>
                  <a:gd name="T15" fmla="*/ 168 h 221"/>
                  <a:gd name="T16" fmla="*/ 132 w 221"/>
                  <a:gd name="T17" fmla="*/ 147 h 221"/>
                  <a:gd name="T18" fmla="*/ 165 w 221"/>
                  <a:gd name="T19" fmla="*/ 82 h 221"/>
                  <a:gd name="T20" fmla="*/ 124 w 221"/>
                  <a:gd name="T21" fmla="*/ 108 h 221"/>
                  <a:gd name="T22" fmla="*/ 110 w 221"/>
                  <a:gd name="T23" fmla="*/ 135 h 221"/>
                  <a:gd name="T24" fmla="*/ 89 w 221"/>
                  <a:gd name="T25" fmla="*/ 172 h 221"/>
                  <a:gd name="T26" fmla="*/ 88 w 221"/>
                  <a:gd name="T27" fmla="*/ 173 h 221"/>
                  <a:gd name="T28" fmla="*/ 86 w 221"/>
                  <a:gd name="T29" fmla="*/ 173 h 221"/>
                  <a:gd name="T30" fmla="*/ 84 w 221"/>
                  <a:gd name="T31" fmla="*/ 172 h 221"/>
                  <a:gd name="T32" fmla="*/ 35 w 221"/>
                  <a:gd name="T33" fmla="*/ 78 h 221"/>
                  <a:gd name="T34" fmla="*/ 34 w 221"/>
                  <a:gd name="T35" fmla="*/ 76 h 221"/>
                  <a:gd name="T36" fmla="*/ 34 w 221"/>
                  <a:gd name="T37" fmla="*/ 74 h 221"/>
                  <a:gd name="T38" fmla="*/ 34 w 221"/>
                  <a:gd name="T39" fmla="*/ 72 h 221"/>
                  <a:gd name="T40" fmla="*/ 35 w 221"/>
                  <a:gd name="T41" fmla="*/ 71 h 221"/>
                  <a:gd name="T42" fmla="*/ 36 w 221"/>
                  <a:gd name="T43" fmla="*/ 69 h 221"/>
                  <a:gd name="T44" fmla="*/ 38 w 221"/>
                  <a:gd name="T45" fmla="*/ 68 h 221"/>
                  <a:gd name="T46" fmla="*/ 40 w 221"/>
                  <a:gd name="T47" fmla="*/ 67 h 221"/>
                  <a:gd name="T48" fmla="*/ 41 w 221"/>
                  <a:gd name="T49" fmla="*/ 67 h 221"/>
                  <a:gd name="T50" fmla="*/ 89 w 221"/>
                  <a:gd name="T51" fmla="*/ 67 h 221"/>
                  <a:gd name="T52" fmla="*/ 91 w 221"/>
                  <a:gd name="T53" fmla="*/ 68 h 221"/>
                  <a:gd name="T54" fmla="*/ 93 w 221"/>
                  <a:gd name="T55" fmla="*/ 69 h 221"/>
                  <a:gd name="T56" fmla="*/ 94 w 221"/>
                  <a:gd name="T57" fmla="*/ 71 h 221"/>
                  <a:gd name="T58" fmla="*/ 108 w 221"/>
                  <a:gd name="T59" fmla="*/ 99 h 221"/>
                  <a:gd name="T60" fmla="*/ 80 w 221"/>
                  <a:gd name="T61" fmla="*/ 82 h 221"/>
                  <a:gd name="T62" fmla="*/ 86 w 221"/>
                  <a:gd name="T63" fmla="*/ 147 h 221"/>
                  <a:gd name="T64" fmla="*/ 114 w 221"/>
                  <a:gd name="T65" fmla="*/ 95 h 221"/>
                  <a:gd name="T66" fmla="*/ 127 w 221"/>
                  <a:gd name="T67" fmla="*/ 71 h 221"/>
                  <a:gd name="T68" fmla="*/ 128 w 221"/>
                  <a:gd name="T69" fmla="*/ 69 h 221"/>
                  <a:gd name="T70" fmla="*/ 130 w 221"/>
                  <a:gd name="T71" fmla="*/ 68 h 221"/>
                  <a:gd name="T72" fmla="*/ 132 w 221"/>
                  <a:gd name="T73" fmla="*/ 67 h 221"/>
                  <a:gd name="T74" fmla="*/ 179 w 221"/>
                  <a:gd name="T75" fmla="*/ 67 h 221"/>
                  <a:gd name="T76" fmla="*/ 181 w 221"/>
                  <a:gd name="T77" fmla="*/ 67 h 221"/>
                  <a:gd name="T78" fmla="*/ 183 w 221"/>
                  <a:gd name="T79" fmla="*/ 68 h 221"/>
                  <a:gd name="T80" fmla="*/ 184 w 221"/>
                  <a:gd name="T81" fmla="*/ 69 h 221"/>
                  <a:gd name="T82" fmla="*/ 186 w 221"/>
                  <a:gd name="T83" fmla="*/ 71 h 221"/>
                  <a:gd name="T84" fmla="*/ 186 w 221"/>
                  <a:gd name="T85" fmla="*/ 72 h 221"/>
                  <a:gd name="T86" fmla="*/ 187 w 221"/>
                  <a:gd name="T87" fmla="*/ 74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1" h="221">
                    <a:moveTo>
                      <a:pt x="110" y="0"/>
                    </a:moveTo>
                    <a:cubicBezTo>
                      <a:pt x="49" y="0"/>
                      <a:pt x="0" y="49"/>
                      <a:pt x="0" y="110"/>
                    </a:cubicBezTo>
                    <a:cubicBezTo>
                      <a:pt x="0" y="172"/>
                      <a:pt x="49" y="221"/>
                      <a:pt x="110" y="221"/>
                    </a:cubicBezTo>
                    <a:cubicBezTo>
                      <a:pt x="171" y="221"/>
                      <a:pt x="221" y="172"/>
                      <a:pt x="221" y="110"/>
                    </a:cubicBezTo>
                    <a:cubicBezTo>
                      <a:pt x="221" y="49"/>
                      <a:pt x="171" y="0"/>
                      <a:pt x="110" y="0"/>
                    </a:cubicBezTo>
                    <a:close/>
                    <a:moveTo>
                      <a:pt x="187" y="75"/>
                    </a:moveTo>
                    <a:cubicBezTo>
                      <a:pt x="187" y="75"/>
                      <a:pt x="187" y="75"/>
                      <a:pt x="186" y="75"/>
                    </a:cubicBezTo>
                    <a:cubicBezTo>
                      <a:pt x="186" y="76"/>
                      <a:pt x="186" y="76"/>
                      <a:pt x="186" y="76"/>
                    </a:cubicBezTo>
                    <a:cubicBezTo>
                      <a:pt x="186" y="76"/>
                      <a:pt x="186" y="76"/>
                      <a:pt x="186" y="77"/>
                    </a:cubicBezTo>
                    <a:cubicBezTo>
                      <a:pt x="186" y="77"/>
                      <a:pt x="186" y="77"/>
                      <a:pt x="186" y="77"/>
                    </a:cubicBezTo>
                    <a:cubicBezTo>
                      <a:pt x="186" y="77"/>
                      <a:pt x="186" y="78"/>
                      <a:pt x="186" y="78"/>
                    </a:cubicBezTo>
                    <a:cubicBezTo>
                      <a:pt x="140" y="168"/>
                      <a:pt x="140" y="168"/>
                      <a:pt x="140" y="168"/>
                    </a:cubicBezTo>
                    <a:cubicBezTo>
                      <a:pt x="140" y="170"/>
                      <a:pt x="139" y="171"/>
                      <a:pt x="137" y="172"/>
                    </a:cubicBezTo>
                    <a:cubicBezTo>
                      <a:pt x="137" y="172"/>
                      <a:pt x="136" y="172"/>
                      <a:pt x="136" y="172"/>
                    </a:cubicBezTo>
                    <a:cubicBezTo>
                      <a:pt x="136" y="172"/>
                      <a:pt x="136" y="172"/>
                      <a:pt x="136" y="172"/>
                    </a:cubicBezTo>
                    <a:cubicBezTo>
                      <a:pt x="135" y="173"/>
                      <a:pt x="135" y="173"/>
                      <a:pt x="135" y="173"/>
                    </a:cubicBezTo>
                    <a:cubicBezTo>
                      <a:pt x="135" y="173"/>
                      <a:pt x="135" y="173"/>
                      <a:pt x="134" y="173"/>
                    </a:cubicBezTo>
                    <a:cubicBezTo>
                      <a:pt x="134" y="173"/>
                      <a:pt x="134" y="173"/>
                      <a:pt x="134" y="173"/>
                    </a:cubicBezTo>
                    <a:cubicBezTo>
                      <a:pt x="133" y="173"/>
                      <a:pt x="133" y="173"/>
                      <a:pt x="133" y="173"/>
                    </a:cubicBezTo>
                    <a:cubicBezTo>
                      <a:pt x="133" y="173"/>
                      <a:pt x="133" y="173"/>
                      <a:pt x="132" y="173"/>
                    </a:cubicBezTo>
                    <a:cubicBezTo>
                      <a:pt x="132" y="173"/>
                      <a:pt x="132" y="173"/>
                      <a:pt x="131" y="172"/>
                    </a:cubicBezTo>
                    <a:cubicBezTo>
                      <a:pt x="131" y="172"/>
                      <a:pt x="131" y="172"/>
                      <a:pt x="131" y="172"/>
                    </a:cubicBezTo>
                    <a:cubicBezTo>
                      <a:pt x="131" y="172"/>
                      <a:pt x="131" y="172"/>
                      <a:pt x="130" y="172"/>
                    </a:cubicBezTo>
                    <a:cubicBezTo>
                      <a:pt x="129" y="171"/>
                      <a:pt x="127" y="170"/>
                      <a:pt x="127" y="168"/>
                    </a:cubicBezTo>
                    <a:cubicBezTo>
                      <a:pt x="112" y="139"/>
                      <a:pt x="112" y="139"/>
                      <a:pt x="112" y="139"/>
                    </a:cubicBezTo>
                    <a:cubicBezTo>
                      <a:pt x="120" y="123"/>
                      <a:pt x="120" y="123"/>
                      <a:pt x="120" y="123"/>
                    </a:cubicBezTo>
                    <a:cubicBezTo>
                      <a:pt x="132" y="147"/>
                      <a:pt x="132" y="147"/>
                      <a:pt x="132" y="147"/>
                    </a:cubicBezTo>
                    <a:cubicBezTo>
                      <a:pt x="132" y="147"/>
                      <a:pt x="134" y="149"/>
                      <a:pt x="135" y="147"/>
                    </a:cubicBezTo>
                    <a:cubicBezTo>
                      <a:pt x="136" y="144"/>
                      <a:pt x="166" y="84"/>
                      <a:pt x="166" y="84"/>
                    </a:cubicBezTo>
                    <a:cubicBezTo>
                      <a:pt x="166" y="84"/>
                      <a:pt x="168" y="82"/>
                      <a:pt x="165" y="82"/>
                    </a:cubicBezTo>
                    <a:cubicBezTo>
                      <a:pt x="162" y="82"/>
                      <a:pt x="142" y="82"/>
                      <a:pt x="140" y="82"/>
                    </a:cubicBezTo>
                    <a:cubicBezTo>
                      <a:pt x="137" y="82"/>
                      <a:pt x="136" y="84"/>
                      <a:pt x="136" y="84"/>
                    </a:cubicBezTo>
                    <a:cubicBezTo>
                      <a:pt x="124" y="108"/>
                      <a:pt x="124" y="108"/>
                      <a:pt x="124" y="108"/>
                    </a:cubicBezTo>
                    <a:cubicBezTo>
                      <a:pt x="124" y="108"/>
                      <a:pt x="124" y="108"/>
                      <a:pt x="124" y="108"/>
                    </a:cubicBezTo>
                    <a:cubicBezTo>
                      <a:pt x="110" y="135"/>
                      <a:pt x="110" y="135"/>
                      <a:pt x="110" y="135"/>
                    </a:cubicBezTo>
                    <a:cubicBezTo>
                      <a:pt x="110" y="135"/>
                      <a:pt x="110" y="135"/>
                      <a:pt x="110" y="135"/>
                    </a:cubicBezTo>
                    <a:cubicBezTo>
                      <a:pt x="94" y="168"/>
                      <a:pt x="94" y="168"/>
                      <a:pt x="94" y="168"/>
                    </a:cubicBezTo>
                    <a:cubicBezTo>
                      <a:pt x="93" y="170"/>
                      <a:pt x="92" y="171"/>
                      <a:pt x="90" y="172"/>
                    </a:cubicBezTo>
                    <a:cubicBezTo>
                      <a:pt x="90" y="172"/>
                      <a:pt x="90" y="172"/>
                      <a:pt x="89" y="172"/>
                    </a:cubicBezTo>
                    <a:cubicBezTo>
                      <a:pt x="89" y="172"/>
                      <a:pt x="89" y="172"/>
                      <a:pt x="89" y="172"/>
                    </a:cubicBezTo>
                    <a:cubicBezTo>
                      <a:pt x="89" y="173"/>
                      <a:pt x="89" y="173"/>
                      <a:pt x="88" y="173"/>
                    </a:cubicBezTo>
                    <a:cubicBezTo>
                      <a:pt x="88" y="173"/>
                      <a:pt x="88" y="173"/>
                      <a:pt x="88" y="173"/>
                    </a:cubicBezTo>
                    <a:cubicBezTo>
                      <a:pt x="87" y="173"/>
                      <a:pt x="87" y="173"/>
                      <a:pt x="87" y="173"/>
                    </a:cubicBezTo>
                    <a:cubicBezTo>
                      <a:pt x="87" y="173"/>
                      <a:pt x="86" y="173"/>
                      <a:pt x="86" y="173"/>
                    </a:cubicBezTo>
                    <a:cubicBezTo>
                      <a:pt x="86" y="173"/>
                      <a:pt x="86" y="173"/>
                      <a:pt x="86" y="173"/>
                    </a:cubicBezTo>
                    <a:cubicBezTo>
                      <a:pt x="85" y="173"/>
                      <a:pt x="85" y="173"/>
                      <a:pt x="85" y="172"/>
                    </a:cubicBezTo>
                    <a:cubicBezTo>
                      <a:pt x="85" y="172"/>
                      <a:pt x="85" y="172"/>
                      <a:pt x="85" y="172"/>
                    </a:cubicBezTo>
                    <a:cubicBezTo>
                      <a:pt x="84" y="172"/>
                      <a:pt x="84" y="172"/>
                      <a:pt x="84" y="172"/>
                    </a:cubicBezTo>
                    <a:cubicBezTo>
                      <a:pt x="82" y="171"/>
                      <a:pt x="81" y="170"/>
                      <a:pt x="80" y="16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78"/>
                      <a:pt x="35" y="78"/>
                      <a:pt x="35" y="78"/>
                    </a:cubicBezTo>
                    <a:cubicBezTo>
                      <a:pt x="35" y="78"/>
                      <a:pt x="35" y="77"/>
                      <a:pt x="35" y="77"/>
                    </a:cubicBezTo>
                    <a:cubicBezTo>
                      <a:pt x="35" y="77"/>
                      <a:pt x="34" y="77"/>
                      <a:pt x="34" y="77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4" y="76"/>
                      <a:pt x="34" y="76"/>
                      <a:pt x="34" y="75"/>
                    </a:cubicBezTo>
                    <a:cubicBezTo>
                      <a:pt x="34" y="75"/>
                      <a:pt x="34" y="75"/>
                      <a:pt x="34" y="75"/>
                    </a:cubicBezTo>
                    <a:cubicBezTo>
                      <a:pt x="34" y="75"/>
                      <a:pt x="34" y="74"/>
                      <a:pt x="34" y="74"/>
                    </a:cubicBezTo>
                    <a:cubicBezTo>
                      <a:pt x="34" y="74"/>
                      <a:pt x="34" y="74"/>
                      <a:pt x="34" y="74"/>
                    </a:cubicBezTo>
                    <a:cubicBezTo>
                      <a:pt x="34" y="74"/>
                      <a:pt x="34" y="73"/>
                      <a:pt x="34" y="73"/>
                    </a:cubicBezTo>
                    <a:cubicBezTo>
                      <a:pt x="34" y="73"/>
                      <a:pt x="34" y="73"/>
                      <a:pt x="34" y="72"/>
                    </a:cubicBezTo>
                    <a:cubicBezTo>
                      <a:pt x="34" y="72"/>
                      <a:pt x="34" y="72"/>
                      <a:pt x="34" y="72"/>
                    </a:cubicBezTo>
                    <a:cubicBezTo>
                      <a:pt x="35" y="72"/>
                      <a:pt x="35" y="71"/>
                      <a:pt x="35" y="71"/>
                    </a:cubicBezTo>
                    <a:cubicBezTo>
                      <a:pt x="35" y="71"/>
                      <a:pt x="35" y="71"/>
                      <a:pt x="35" y="71"/>
                    </a:cubicBezTo>
                    <a:cubicBezTo>
                      <a:pt x="35" y="70"/>
                      <a:pt x="35" y="70"/>
                      <a:pt x="35" y="70"/>
                    </a:cubicBezTo>
                    <a:cubicBezTo>
                      <a:pt x="36" y="70"/>
                      <a:pt x="36" y="70"/>
                      <a:pt x="36" y="69"/>
                    </a:cubicBezTo>
                    <a:cubicBezTo>
                      <a:pt x="36" y="69"/>
                      <a:pt x="36" y="69"/>
                      <a:pt x="36" y="69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37" y="68"/>
                      <a:pt x="37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8" y="68"/>
                      <a:pt x="38" y="68"/>
                    </a:cubicBezTo>
                    <a:cubicBezTo>
                      <a:pt x="38" y="68"/>
                      <a:pt x="39" y="68"/>
                      <a:pt x="39" y="67"/>
                    </a:cubicBezTo>
                    <a:cubicBezTo>
                      <a:pt x="39" y="67"/>
                      <a:pt x="39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8" y="67"/>
                      <a:pt x="88" y="67"/>
                      <a:pt x="88" y="67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89" y="67"/>
                      <a:pt x="89" y="67"/>
                      <a:pt x="90" y="67"/>
                    </a:cubicBezTo>
                    <a:cubicBezTo>
                      <a:pt x="90" y="67"/>
                      <a:pt x="90" y="68"/>
                      <a:pt x="90" y="68"/>
                    </a:cubicBezTo>
                    <a:cubicBezTo>
                      <a:pt x="91" y="68"/>
                      <a:pt x="91" y="68"/>
                      <a:pt x="91" y="68"/>
                    </a:cubicBezTo>
                    <a:cubicBezTo>
                      <a:pt x="91" y="68"/>
                      <a:pt x="91" y="68"/>
                      <a:pt x="92" y="68"/>
                    </a:cubicBezTo>
                    <a:cubicBezTo>
                      <a:pt x="92" y="68"/>
                      <a:pt x="92" y="68"/>
                      <a:pt x="92" y="68"/>
                    </a:cubicBezTo>
                    <a:cubicBezTo>
                      <a:pt x="92" y="69"/>
                      <a:pt x="93" y="69"/>
                      <a:pt x="93" y="69"/>
                    </a:cubicBezTo>
                    <a:cubicBezTo>
                      <a:pt x="93" y="69"/>
                      <a:pt x="93" y="69"/>
                      <a:pt x="93" y="69"/>
                    </a:cubicBezTo>
                    <a:cubicBezTo>
                      <a:pt x="93" y="70"/>
                      <a:pt x="94" y="70"/>
                      <a:pt x="94" y="70"/>
                    </a:cubicBezTo>
                    <a:cubicBezTo>
                      <a:pt x="94" y="70"/>
                      <a:pt x="94" y="70"/>
                      <a:pt x="94" y="71"/>
                    </a:cubicBezTo>
                    <a:cubicBezTo>
                      <a:pt x="94" y="71"/>
                      <a:pt x="94" y="71"/>
                      <a:pt x="94" y="71"/>
                    </a:cubicBezTo>
                    <a:cubicBezTo>
                      <a:pt x="94" y="71"/>
                      <a:pt x="94" y="71"/>
                      <a:pt x="94" y="71"/>
                    </a:cubicBezTo>
                    <a:cubicBezTo>
                      <a:pt x="108" y="99"/>
                      <a:pt x="108" y="99"/>
                      <a:pt x="108" y="99"/>
                    </a:cubicBezTo>
                    <a:cubicBezTo>
                      <a:pt x="100" y="115"/>
                      <a:pt x="100" y="115"/>
                      <a:pt x="100" y="115"/>
                    </a:cubicBezTo>
                    <a:cubicBezTo>
                      <a:pt x="85" y="84"/>
                      <a:pt x="85" y="84"/>
                      <a:pt x="85" y="84"/>
                    </a:cubicBezTo>
                    <a:cubicBezTo>
                      <a:pt x="85" y="84"/>
                      <a:pt x="83" y="82"/>
                      <a:pt x="80" y="82"/>
                    </a:cubicBezTo>
                    <a:cubicBezTo>
                      <a:pt x="77" y="82"/>
                      <a:pt x="58" y="82"/>
                      <a:pt x="56" y="82"/>
                    </a:cubicBezTo>
                    <a:cubicBezTo>
                      <a:pt x="53" y="82"/>
                      <a:pt x="54" y="84"/>
                      <a:pt x="54" y="84"/>
                    </a:cubicBezTo>
                    <a:cubicBezTo>
                      <a:pt x="86" y="147"/>
                      <a:pt x="86" y="147"/>
                      <a:pt x="86" y="147"/>
                    </a:cubicBezTo>
                    <a:cubicBezTo>
                      <a:pt x="86" y="147"/>
                      <a:pt x="87" y="149"/>
                      <a:pt x="88" y="147"/>
                    </a:cubicBezTo>
                    <a:cubicBezTo>
                      <a:pt x="90" y="144"/>
                      <a:pt x="101" y="121"/>
                      <a:pt x="101" y="121"/>
                    </a:cubicBezTo>
                    <a:cubicBezTo>
                      <a:pt x="114" y="95"/>
                      <a:pt x="114" y="95"/>
                      <a:pt x="114" y="95"/>
                    </a:cubicBezTo>
                    <a:cubicBezTo>
                      <a:pt x="126" y="71"/>
                      <a:pt x="126" y="71"/>
                      <a:pt x="126" y="71"/>
                    </a:cubicBezTo>
                    <a:cubicBezTo>
                      <a:pt x="126" y="71"/>
                      <a:pt x="126" y="71"/>
                      <a:pt x="126" y="71"/>
                    </a:cubicBezTo>
                    <a:cubicBezTo>
                      <a:pt x="126" y="71"/>
                      <a:pt x="126" y="71"/>
                      <a:pt x="127" y="71"/>
                    </a:cubicBezTo>
                    <a:cubicBezTo>
                      <a:pt x="127" y="70"/>
                      <a:pt x="127" y="70"/>
                      <a:pt x="127" y="70"/>
                    </a:cubicBezTo>
                    <a:cubicBezTo>
                      <a:pt x="127" y="70"/>
                      <a:pt x="127" y="70"/>
                      <a:pt x="127" y="69"/>
                    </a:cubicBezTo>
                    <a:cubicBezTo>
                      <a:pt x="128" y="69"/>
                      <a:pt x="128" y="69"/>
                      <a:pt x="128" y="69"/>
                    </a:cubicBezTo>
                    <a:cubicBezTo>
                      <a:pt x="128" y="69"/>
                      <a:pt x="128" y="69"/>
                      <a:pt x="128" y="69"/>
                    </a:cubicBezTo>
                    <a:cubicBezTo>
                      <a:pt x="129" y="68"/>
                      <a:pt x="129" y="68"/>
                      <a:pt x="129" y="68"/>
                    </a:cubicBezTo>
                    <a:cubicBezTo>
                      <a:pt x="129" y="68"/>
                      <a:pt x="129" y="68"/>
                      <a:pt x="130" y="68"/>
                    </a:cubicBezTo>
                    <a:cubicBezTo>
                      <a:pt x="130" y="68"/>
                      <a:pt x="130" y="68"/>
                      <a:pt x="130" y="68"/>
                    </a:cubicBezTo>
                    <a:cubicBezTo>
                      <a:pt x="130" y="68"/>
                      <a:pt x="131" y="67"/>
                      <a:pt x="131" y="67"/>
                    </a:cubicBezTo>
                    <a:cubicBezTo>
                      <a:pt x="131" y="67"/>
                      <a:pt x="131" y="67"/>
                      <a:pt x="132" y="67"/>
                    </a:cubicBezTo>
                    <a:cubicBezTo>
                      <a:pt x="132" y="67"/>
                      <a:pt x="132" y="67"/>
                      <a:pt x="132" y="67"/>
                    </a:cubicBezTo>
                    <a:cubicBezTo>
                      <a:pt x="132" y="67"/>
                      <a:pt x="133" y="67"/>
                      <a:pt x="133" y="67"/>
                    </a:cubicBezTo>
                    <a:cubicBezTo>
                      <a:pt x="179" y="67"/>
                      <a:pt x="179" y="67"/>
                      <a:pt x="179" y="67"/>
                    </a:cubicBezTo>
                    <a:cubicBezTo>
                      <a:pt x="179" y="67"/>
                      <a:pt x="179" y="67"/>
                      <a:pt x="180" y="67"/>
                    </a:cubicBezTo>
                    <a:cubicBezTo>
                      <a:pt x="180" y="67"/>
                      <a:pt x="180" y="67"/>
                      <a:pt x="180" y="67"/>
                    </a:cubicBezTo>
                    <a:cubicBezTo>
                      <a:pt x="181" y="67"/>
                      <a:pt x="181" y="67"/>
                      <a:pt x="181" y="67"/>
                    </a:cubicBezTo>
                    <a:cubicBezTo>
                      <a:pt x="181" y="67"/>
                      <a:pt x="181" y="67"/>
                      <a:pt x="182" y="67"/>
                    </a:cubicBezTo>
                    <a:cubicBezTo>
                      <a:pt x="182" y="68"/>
                      <a:pt x="182" y="68"/>
                      <a:pt x="182" y="68"/>
                    </a:cubicBezTo>
                    <a:cubicBezTo>
                      <a:pt x="182" y="68"/>
                      <a:pt x="183" y="68"/>
                      <a:pt x="183" y="68"/>
                    </a:cubicBezTo>
                    <a:cubicBezTo>
                      <a:pt x="183" y="68"/>
                      <a:pt x="183" y="68"/>
                      <a:pt x="183" y="68"/>
                    </a:cubicBezTo>
                    <a:cubicBezTo>
                      <a:pt x="183" y="68"/>
                      <a:pt x="183" y="68"/>
                      <a:pt x="184" y="69"/>
                    </a:cubicBezTo>
                    <a:cubicBezTo>
                      <a:pt x="184" y="69"/>
                      <a:pt x="184" y="69"/>
                      <a:pt x="184" y="69"/>
                    </a:cubicBezTo>
                    <a:cubicBezTo>
                      <a:pt x="184" y="69"/>
                      <a:pt x="184" y="69"/>
                      <a:pt x="185" y="69"/>
                    </a:cubicBezTo>
                    <a:cubicBezTo>
                      <a:pt x="185" y="70"/>
                      <a:pt x="185" y="70"/>
                      <a:pt x="185" y="70"/>
                    </a:cubicBezTo>
                    <a:cubicBezTo>
                      <a:pt x="185" y="70"/>
                      <a:pt x="185" y="70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6" y="71"/>
                      <a:pt x="186" y="72"/>
                      <a:pt x="186" y="72"/>
                    </a:cubicBezTo>
                    <a:cubicBezTo>
                      <a:pt x="186" y="72"/>
                      <a:pt x="186" y="72"/>
                      <a:pt x="186" y="72"/>
                    </a:cubicBezTo>
                    <a:cubicBezTo>
                      <a:pt x="186" y="73"/>
                      <a:pt x="186" y="73"/>
                      <a:pt x="186" y="73"/>
                    </a:cubicBezTo>
                    <a:cubicBezTo>
                      <a:pt x="187" y="73"/>
                      <a:pt x="187" y="74"/>
                      <a:pt x="187" y="74"/>
                    </a:cubicBezTo>
                    <a:cubicBezTo>
                      <a:pt x="187" y="74"/>
                      <a:pt x="187" y="74"/>
                      <a:pt x="187" y="74"/>
                    </a:cubicBezTo>
                    <a:cubicBezTo>
                      <a:pt x="187" y="74"/>
                      <a:pt x="187" y="75"/>
                      <a:pt x="187" y="75"/>
                    </a:cubicBezTo>
                    <a:close/>
                  </a:path>
                </a:pathLst>
              </a:custGeom>
              <a:solidFill>
                <a:srgbClr val="F732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endParaRPr lang="zh-CN" altLang="en-US" sz="4800"/>
              </a:p>
            </p:txBody>
          </p:sp>
          <p:sp>
            <p:nvSpPr>
              <p:cNvPr id="88" name="Oval 26"/>
              <p:cNvSpPr>
                <a:spLocks noChangeArrowheads="1"/>
              </p:cNvSpPr>
              <p:nvPr/>
            </p:nvSpPr>
            <p:spPr bwMode="auto">
              <a:xfrm>
                <a:off x="4811" y="1385"/>
                <a:ext cx="69" cy="70"/>
              </a:xfrm>
              <a:prstGeom prst="ellipse">
                <a:avLst/>
              </a:prstGeom>
              <a:solidFill>
                <a:srgbClr val="F732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endParaRPr lang="zh-CN" altLang="en-US" sz="4800"/>
              </a:p>
            </p:txBody>
          </p:sp>
          <p:sp>
            <p:nvSpPr>
              <p:cNvPr id="89" name="Freeform 27"/>
              <p:cNvSpPr/>
              <p:nvPr/>
            </p:nvSpPr>
            <p:spPr bwMode="auto">
              <a:xfrm>
                <a:off x="3778" y="989"/>
                <a:ext cx="429" cy="401"/>
              </a:xfrm>
              <a:custGeom>
                <a:avLst/>
                <a:gdLst>
                  <a:gd name="T0" fmla="*/ 180 w 180"/>
                  <a:gd name="T1" fmla="*/ 120 h 167"/>
                  <a:gd name="T2" fmla="*/ 133 w 180"/>
                  <a:gd name="T3" fmla="*/ 74 h 167"/>
                  <a:gd name="T4" fmla="*/ 133 w 180"/>
                  <a:gd name="T5" fmla="*/ 74 h 167"/>
                  <a:gd name="T6" fmla="*/ 47 w 180"/>
                  <a:gd name="T7" fmla="*/ 74 h 167"/>
                  <a:gd name="T8" fmla="*/ 47 w 180"/>
                  <a:gd name="T9" fmla="*/ 74 h 167"/>
                  <a:gd name="T10" fmla="*/ 47 w 180"/>
                  <a:gd name="T11" fmla="*/ 74 h 167"/>
                  <a:gd name="T12" fmla="*/ 20 w 180"/>
                  <a:gd name="T13" fmla="*/ 47 h 167"/>
                  <a:gd name="T14" fmla="*/ 47 w 180"/>
                  <a:gd name="T15" fmla="*/ 20 h 167"/>
                  <a:gd name="T16" fmla="*/ 47 w 180"/>
                  <a:gd name="T17" fmla="*/ 20 h 167"/>
                  <a:gd name="T18" fmla="*/ 47 w 180"/>
                  <a:gd name="T19" fmla="*/ 20 h 167"/>
                  <a:gd name="T20" fmla="*/ 164 w 180"/>
                  <a:gd name="T21" fmla="*/ 20 h 167"/>
                  <a:gd name="T22" fmla="*/ 174 w 180"/>
                  <a:gd name="T23" fmla="*/ 10 h 167"/>
                  <a:gd name="T24" fmla="*/ 164 w 180"/>
                  <a:gd name="T25" fmla="*/ 0 h 167"/>
                  <a:gd name="T26" fmla="*/ 47 w 180"/>
                  <a:gd name="T27" fmla="*/ 0 h 167"/>
                  <a:gd name="T28" fmla="*/ 47 w 180"/>
                  <a:gd name="T29" fmla="*/ 0 h 167"/>
                  <a:gd name="T30" fmla="*/ 0 w 180"/>
                  <a:gd name="T31" fmla="*/ 47 h 167"/>
                  <a:gd name="T32" fmla="*/ 47 w 180"/>
                  <a:gd name="T33" fmla="*/ 93 h 167"/>
                  <a:gd name="T34" fmla="*/ 47 w 180"/>
                  <a:gd name="T35" fmla="*/ 93 h 167"/>
                  <a:gd name="T36" fmla="*/ 133 w 180"/>
                  <a:gd name="T37" fmla="*/ 93 h 167"/>
                  <a:gd name="T38" fmla="*/ 133 w 180"/>
                  <a:gd name="T39" fmla="*/ 94 h 167"/>
                  <a:gd name="T40" fmla="*/ 160 w 180"/>
                  <a:gd name="T41" fmla="*/ 120 h 167"/>
                  <a:gd name="T42" fmla="*/ 133 w 180"/>
                  <a:gd name="T43" fmla="*/ 147 h 167"/>
                  <a:gd name="T44" fmla="*/ 16 w 180"/>
                  <a:gd name="T45" fmla="*/ 147 h 167"/>
                  <a:gd name="T46" fmla="*/ 6 w 180"/>
                  <a:gd name="T47" fmla="*/ 157 h 167"/>
                  <a:gd name="T48" fmla="*/ 16 w 180"/>
                  <a:gd name="T49" fmla="*/ 167 h 167"/>
                  <a:gd name="T50" fmla="*/ 133 w 180"/>
                  <a:gd name="T51" fmla="*/ 167 h 167"/>
                  <a:gd name="T52" fmla="*/ 133 w 180"/>
                  <a:gd name="T53" fmla="*/ 167 h 167"/>
                  <a:gd name="T54" fmla="*/ 180 w 180"/>
                  <a:gd name="T55" fmla="*/ 12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0" h="167">
                    <a:moveTo>
                      <a:pt x="180" y="120"/>
                    </a:moveTo>
                    <a:cubicBezTo>
                      <a:pt x="180" y="95"/>
                      <a:pt x="159" y="74"/>
                      <a:pt x="133" y="74"/>
                    </a:cubicBezTo>
                    <a:cubicBezTo>
                      <a:pt x="133" y="74"/>
                      <a:pt x="133" y="74"/>
                      <a:pt x="133" y="74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47" y="74"/>
                      <a:pt x="47" y="74"/>
                      <a:pt x="47" y="74"/>
                    </a:cubicBezTo>
                    <a:cubicBezTo>
                      <a:pt x="32" y="74"/>
                      <a:pt x="20" y="62"/>
                      <a:pt x="20" y="47"/>
                    </a:cubicBezTo>
                    <a:cubicBezTo>
                      <a:pt x="20" y="32"/>
                      <a:pt x="32" y="20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47" y="20"/>
                      <a:pt x="47" y="20"/>
                      <a:pt x="47" y="20"/>
                    </a:cubicBezTo>
                    <a:cubicBezTo>
                      <a:pt x="164" y="20"/>
                      <a:pt x="164" y="20"/>
                      <a:pt x="164" y="20"/>
                    </a:cubicBezTo>
                    <a:cubicBezTo>
                      <a:pt x="169" y="20"/>
                      <a:pt x="174" y="15"/>
                      <a:pt x="174" y="10"/>
                    </a:cubicBezTo>
                    <a:cubicBezTo>
                      <a:pt x="174" y="4"/>
                      <a:pt x="169" y="0"/>
                      <a:pt x="164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1" y="0"/>
                      <a:pt x="0" y="21"/>
                      <a:pt x="0" y="47"/>
                    </a:cubicBezTo>
                    <a:cubicBezTo>
                      <a:pt x="0" y="73"/>
                      <a:pt x="21" y="93"/>
                      <a:pt x="47" y="93"/>
                    </a:cubicBezTo>
                    <a:cubicBezTo>
                      <a:pt x="47" y="93"/>
                      <a:pt x="47" y="93"/>
                      <a:pt x="47" y="93"/>
                    </a:cubicBezTo>
                    <a:cubicBezTo>
                      <a:pt x="133" y="93"/>
                      <a:pt x="133" y="93"/>
                      <a:pt x="133" y="93"/>
                    </a:cubicBezTo>
                    <a:cubicBezTo>
                      <a:pt x="133" y="94"/>
                      <a:pt x="133" y="94"/>
                      <a:pt x="133" y="94"/>
                    </a:cubicBezTo>
                    <a:cubicBezTo>
                      <a:pt x="148" y="94"/>
                      <a:pt x="160" y="106"/>
                      <a:pt x="160" y="120"/>
                    </a:cubicBezTo>
                    <a:cubicBezTo>
                      <a:pt x="160" y="135"/>
                      <a:pt x="148" y="147"/>
                      <a:pt x="133" y="147"/>
                    </a:cubicBezTo>
                    <a:cubicBezTo>
                      <a:pt x="16" y="147"/>
                      <a:pt x="16" y="147"/>
                      <a:pt x="16" y="147"/>
                    </a:cubicBezTo>
                    <a:cubicBezTo>
                      <a:pt x="11" y="147"/>
                      <a:pt x="6" y="152"/>
                      <a:pt x="6" y="157"/>
                    </a:cubicBezTo>
                    <a:cubicBezTo>
                      <a:pt x="6" y="163"/>
                      <a:pt x="11" y="167"/>
                      <a:pt x="16" y="167"/>
                    </a:cubicBezTo>
                    <a:cubicBezTo>
                      <a:pt x="133" y="167"/>
                      <a:pt x="133" y="167"/>
                      <a:pt x="133" y="167"/>
                    </a:cubicBezTo>
                    <a:cubicBezTo>
                      <a:pt x="133" y="167"/>
                      <a:pt x="133" y="167"/>
                      <a:pt x="133" y="167"/>
                    </a:cubicBezTo>
                    <a:cubicBezTo>
                      <a:pt x="159" y="167"/>
                      <a:pt x="180" y="146"/>
                      <a:pt x="180" y="12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endParaRPr lang="zh-CN" altLang="en-US" sz="4800"/>
              </a:p>
            </p:txBody>
          </p:sp>
          <p:sp>
            <p:nvSpPr>
              <p:cNvPr id="90" name="Freeform 28"/>
              <p:cNvSpPr/>
              <p:nvPr/>
            </p:nvSpPr>
            <p:spPr bwMode="auto">
              <a:xfrm>
                <a:off x="3329" y="989"/>
                <a:ext cx="416" cy="401"/>
              </a:xfrm>
              <a:custGeom>
                <a:avLst/>
                <a:gdLst>
                  <a:gd name="T0" fmla="*/ 175 w 175"/>
                  <a:gd name="T1" fmla="*/ 47 h 167"/>
                  <a:gd name="T2" fmla="*/ 128 w 175"/>
                  <a:gd name="T3" fmla="*/ 0 h 167"/>
                  <a:gd name="T4" fmla="*/ 128 w 175"/>
                  <a:gd name="T5" fmla="*/ 0 h 167"/>
                  <a:gd name="T6" fmla="*/ 10 w 175"/>
                  <a:gd name="T7" fmla="*/ 0 h 167"/>
                  <a:gd name="T8" fmla="*/ 0 w 175"/>
                  <a:gd name="T9" fmla="*/ 10 h 167"/>
                  <a:gd name="T10" fmla="*/ 10 w 175"/>
                  <a:gd name="T11" fmla="*/ 20 h 167"/>
                  <a:gd name="T12" fmla="*/ 128 w 175"/>
                  <a:gd name="T13" fmla="*/ 20 h 167"/>
                  <a:gd name="T14" fmla="*/ 129 w 175"/>
                  <a:gd name="T15" fmla="*/ 20 h 167"/>
                  <a:gd name="T16" fmla="*/ 155 w 175"/>
                  <a:gd name="T17" fmla="*/ 47 h 167"/>
                  <a:gd name="T18" fmla="*/ 128 w 175"/>
                  <a:gd name="T19" fmla="*/ 74 h 167"/>
                  <a:gd name="T20" fmla="*/ 128 w 175"/>
                  <a:gd name="T21" fmla="*/ 74 h 167"/>
                  <a:gd name="T22" fmla="*/ 29 w 175"/>
                  <a:gd name="T23" fmla="*/ 74 h 167"/>
                  <a:gd name="T24" fmla="*/ 29 w 175"/>
                  <a:gd name="T25" fmla="*/ 74 h 167"/>
                  <a:gd name="T26" fmla="*/ 0 w 175"/>
                  <a:gd name="T27" fmla="*/ 102 h 167"/>
                  <a:gd name="T28" fmla="*/ 0 w 175"/>
                  <a:gd name="T29" fmla="*/ 102 h 167"/>
                  <a:gd name="T30" fmla="*/ 0 w 175"/>
                  <a:gd name="T31" fmla="*/ 157 h 167"/>
                  <a:gd name="T32" fmla="*/ 10 w 175"/>
                  <a:gd name="T33" fmla="*/ 167 h 167"/>
                  <a:gd name="T34" fmla="*/ 20 w 175"/>
                  <a:gd name="T35" fmla="*/ 157 h 167"/>
                  <a:gd name="T36" fmla="*/ 20 w 175"/>
                  <a:gd name="T37" fmla="*/ 130 h 167"/>
                  <a:gd name="T38" fmla="*/ 20 w 175"/>
                  <a:gd name="T39" fmla="*/ 130 h 167"/>
                  <a:gd name="T40" fmla="*/ 20 w 175"/>
                  <a:gd name="T41" fmla="*/ 102 h 167"/>
                  <a:gd name="T42" fmla="*/ 29 w 175"/>
                  <a:gd name="T43" fmla="*/ 94 h 167"/>
                  <a:gd name="T44" fmla="*/ 29 w 175"/>
                  <a:gd name="T45" fmla="*/ 94 h 167"/>
                  <a:gd name="T46" fmla="*/ 56 w 175"/>
                  <a:gd name="T47" fmla="*/ 94 h 167"/>
                  <a:gd name="T48" fmla="*/ 128 w 175"/>
                  <a:gd name="T49" fmla="*/ 94 h 167"/>
                  <a:gd name="T50" fmla="*/ 129 w 175"/>
                  <a:gd name="T51" fmla="*/ 93 h 167"/>
                  <a:gd name="T52" fmla="*/ 175 w 175"/>
                  <a:gd name="T53" fmla="*/ 4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75" h="167">
                    <a:moveTo>
                      <a:pt x="175" y="47"/>
                    </a:moveTo>
                    <a:cubicBezTo>
                      <a:pt x="175" y="21"/>
                      <a:pt x="154" y="0"/>
                      <a:pt x="128" y="0"/>
                    </a:cubicBezTo>
                    <a:cubicBezTo>
                      <a:pt x="128" y="0"/>
                      <a:pt x="128" y="0"/>
                      <a:pt x="128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28" y="20"/>
                      <a:pt x="128" y="20"/>
                      <a:pt x="128" y="20"/>
                    </a:cubicBezTo>
                    <a:cubicBezTo>
                      <a:pt x="129" y="20"/>
                      <a:pt x="129" y="20"/>
                      <a:pt x="129" y="20"/>
                    </a:cubicBezTo>
                    <a:cubicBezTo>
                      <a:pt x="143" y="20"/>
                      <a:pt x="155" y="32"/>
                      <a:pt x="155" y="47"/>
                    </a:cubicBezTo>
                    <a:cubicBezTo>
                      <a:pt x="155" y="62"/>
                      <a:pt x="143" y="74"/>
                      <a:pt x="128" y="74"/>
                    </a:cubicBezTo>
                    <a:cubicBezTo>
                      <a:pt x="128" y="74"/>
                      <a:pt x="128" y="74"/>
                      <a:pt x="128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13" y="74"/>
                      <a:pt x="0" y="87"/>
                      <a:pt x="0" y="10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63"/>
                      <a:pt x="4" y="167"/>
                      <a:pt x="10" y="167"/>
                    </a:cubicBezTo>
                    <a:cubicBezTo>
                      <a:pt x="15" y="167"/>
                      <a:pt x="20" y="163"/>
                      <a:pt x="20" y="157"/>
                    </a:cubicBezTo>
                    <a:cubicBezTo>
                      <a:pt x="20" y="130"/>
                      <a:pt x="20" y="130"/>
                      <a:pt x="20" y="130"/>
                    </a:cubicBezTo>
                    <a:cubicBezTo>
                      <a:pt x="20" y="130"/>
                      <a:pt x="20" y="130"/>
                      <a:pt x="20" y="130"/>
                    </a:cubicBezTo>
                    <a:cubicBezTo>
                      <a:pt x="20" y="102"/>
                      <a:pt x="20" y="102"/>
                      <a:pt x="20" y="102"/>
                    </a:cubicBezTo>
                    <a:cubicBezTo>
                      <a:pt x="20" y="98"/>
                      <a:pt x="24" y="94"/>
                      <a:pt x="29" y="94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56" y="94"/>
                      <a:pt x="56" y="94"/>
                      <a:pt x="56" y="94"/>
                    </a:cubicBezTo>
                    <a:cubicBezTo>
                      <a:pt x="128" y="94"/>
                      <a:pt x="128" y="94"/>
                      <a:pt x="128" y="94"/>
                    </a:cubicBezTo>
                    <a:cubicBezTo>
                      <a:pt x="129" y="94"/>
                      <a:pt x="129" y="93"/>
                      <a:pt x="129" y="93"/>
                    </a:cubicBezTo>
                    <a:cubicBezTo>
                      <a:pt x="154" y="93"/>
                      <a:pt x="175" y="73"/>
                      <a:pt x="175" y="4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endParaRPr lang="zh-CN" altLang="en-US" sz="4800"/>
              </a:p>
            </p:txBody>
          </p:sp>
          <p:sp>
            <p:nvSpPr>
              <p:cNvPr id="91" name="Freeform 29"/>
              <p:cNvSpPr/>
              <p:nvPr/>
            </p:nvSpPr>
            <p:spPr bwMode="auto">
              <a:xfrm>
                <a:off x="2775" y="987"/>
                <a:ext cx="478" cy="406"/>
              </a:xfrm>
              <a:custGeom>
                <a:avLst/>
                <a:gdLst>
                  <a:gd name="T0" fmla="*/ 201 w 201"/>
                  <a:gd name="T1" fmla="*/ 11 h 169"/>
                  <a:gd name="T2" fmla="*/ 199 w 201"/>
                  <a:gd name="T3" fmla="*/ 4 h 169"/>
                  <a:gd name="T4" fmla="*/ 185 w 201"/>
                  <a:gd name="T5" fmla="*/ 3 h 169"/>
                  <a:gd name="T6" fmla="*/ 113 w 201"/>
                  <a:gd name="T7" fmla="*/ 62 h 169"/>
                  <a:gd name="T8" fmla="*/ 128 w 201"/>
                  <a:gd name="T9" fmla="*/ 75 h 169"/>
                  <a:gd name="T10" fmla="*/ 181 w 201"/>
                  <a:gd name="T11" fmla="*/ 32 h 169"/>
                  <a:gd name="T12" fmla="*/ 181 w 201"/>
                  <a:gd name="T13" fmla="*/ 137 h 169"/>
                  <a:gd name="T14" fmla="*/ 158 w 201"/>
                  <a:gd name="T15" fmla="*/ 119 h 169"/>
                  <a:gd name="T16" fmla="*/ 157 w 201"/>
                  <a:gd name="T17" fmla="*/ 118 h 169"/>
                  <a:gd name="T18" fmla="*/ 100 w 201"/>
                  <a:gd name="T19" fmla="*/ 72 h 169"/>
                  <a:gd name="T20" fmla="*/ 85 w 201"/>
                  <a:gd name="T21" fmla="*/ 85 h 169"/>
                  <a:gd name="T22" fmla="*/ 85 w 201"/>
                  <a:gd name="T23" fmla="*/ 85 h 169"/>
                  <a:gd name="T24" fmla="*/ 68 w 201"/>
                  <a:gd name="T25" fmla="*/ 98 h 169"/>
                  <a:gd name="T26" fmla="*/ 44 w 201"/>
                  <a:gd name="T27" fmla="*/ 118 h 169"/>
                  <a:gd name="T28" fmla="*/ 44 w 201"/>
                  <a:gd name="T29" fmla="*/ 118 h 169"/>
                  <a:gd name="T30" fmla="*/ 20 w 201"/>
                  <a:gd name="T31" fmla="*/ 137 h 169"/>
                  <a:gd name="T32" fmla="*/ 20 w 201"/>
                  <a:gd name="T33" fmla="*/ 32 h 169"/>
                  <a:gd name="T34" fmla="*/ 72 w 201"/>
                  <a:gd name="T35" fmla="*/ 75 h 169"/>
                  <a:gd name="T36" fmla="*/ 88 w 201"/>
                  <a:gd name="T37" fmla="*/ 62 h 169"/>
                  <a:gd name="T38" fmla="*/ 17 w 201"/>
                  <a:gd name="T39" fmla="*/ 4 h 169"/>
                  <a:gd name="T40" fmla="*/ 17 w 201"/>
                  <a:gd name="T41" fmla="*/ 4 h 169"/>
                  <a:gd name="T42" fmla="*/ 16 w 201"/>
                  <a:gd name="T43" fmla="*/ 3 h 169"/>
                  <a:gd name="T44" fmla="*/ 2 w 201"/>
                  <a:gd name="T45" fmla="*/ 4 h 169"/>
                  <a:gd name="T46" fmla="*/ 0 w 201"/>
                  <a:gd name="T47" fmla="*/ 11 h 169"/>
                  <a:gd name="T48" fmla="*/ 0 w 201"/>
                  <a:gd name="T49" fmla="*/ 11 h 169"/>
                  <a:gd name="T50" fmla="*/ 0 w 201"/>
                  <a:gd name="T51" fmla="*/ 12 h 169"/>
                  <a:gd name="T52" fmla="*/ 0 w 201"/>
                  <a:gd name="T53" fmla="*/ 12 h 169"/>
                  <a:gd name="T54" fmla="*/ 0 w 201"/>
                  <a:gd name="T55" fmla="*/ 158 h 169"/>
                  <a:gd name="T56" fmla="*/ 0 w 201"/>
                  <a:gd name="T57" fmla="*/ 158 h 169"/>
                  <a:gd name="T58" fmla="*/ 2 w 201"/>
                  <a:gd name="T59" fmla="*/ 165 h 169"/>
                  <a:gd name="T60" fmla="*/ 16 w 201"/>
                  <a:gd name="T61" fmla="*/ 166 h 169"/>
                  <a:gd name="T62" fmla="*/ 101 w 201"/>
                  <a:gd name="T63" fmla="*/ 97 h 169"/>
                  <a:gd name="T64" fmla="*/ 185 w 201"/>
                  <a:gd name="T65" fmla="*/ 166 h 169"/>
                  <a:gd name="T66" fmla="*/ 199 w 201"/>
                  <a:gd name="T67" fmla="*/ 165 h 169"/>
                  <a:gd name="T68" fmla="*/ 201 w 201"/>
                  <a:gd name="T69" fmla="*/ 158 h 169"/>
                  <a:gd name="T70" fmla="*/ 201 w 201"/>
                  <a:gd name="T71" fmla="*/ 158 h 169"/>
                  <a:gd name="T72" fmla="*/ 201 w 201"/>
                  <a:gd name="T73" fmla="*/ 1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1" h="169">
                    <a:moveTo>
                      <a:pt x="201" y="11"/>
                    </a:moveTo>
                    <a:cubicBezTo>
                      <a:pt x="201" y="9"/>
                      <a:pt x="200" y="6"/>
                      <a:pt x="199" y="4"/>
                    </a:cubicBezTo>
                    <a:cubicBezTo>
                      <a:pt x="195" y="0"/>
                      <a:pt x="189" y="0"/>
                      <a:pt x="185" y="3"/>
                    </a:cubicBezTo>
                    <a:cubicBezTo>
                      <a:pt x="113" y="62"/>
                      <a:pt x="113" y="62"/>
                      <a:pt x="113" y="62"/>
                    </a:cubicBezTo>
                    <a:cubicBezTo>
                      <a:pt x="128" y="75"/>
                      <a:pt x="128" y="75"/>
                      <a:pt x="128" y="75"/>
                    </a:cubicBezTo>
                    <a:cubicBezTo>
                      <a:pt x="181" y="32"/>
                      <a:pt x="181" y="32"/>
                      <a:pt x="181" y="32"/>
                    </a:cubicBezTo>
                    <a:cubicBezTo>
                      <a:pt x="181" y="137"/>
                      <a:pt x="181" y="137"/>
                      <a:pt x="181" y="137"/>
                    </a:cubicBezTo>
                    <a:cubicBezTo>
                      <a:pt x="158" y="119"/>
                      <a:pt x="158" y="119"/>
                      <a:pt x="158" y="119"/>
                    </a:cubicBezTo>
                    <a:cubicBezTo>
                      <a:pt x="158" y="119"/>
                      <a:pt x="158" y="118"/>
                      <a:pt x="157" y="118"/>
                    </a:cubicBezTo>
                    <a:cubicBezTo>
                      <a:pt x="100" y="72"/>
                      <a:pt x="100" y="72"/>
                      <a:pt x="100" y="72"/>
                    </a:cubicBezTo>
                    <a:cubicBezTo>
                      <a:pt x="85" y="85"/>
                      <a:pt x="85" y="85"/>
                      <a:pt x="85" y="85"/>
                    </a:cubicBezTo>
                    <a:cubicBezTo>
                      <a:pt x="85" y="85"/>
                      <a:pt x="85" y="85"/>
                      <a:pt x="85" y="85"/>
                    </a:cubicBezTo>
                    <a:cubicBezTo>
                      <a:pt x="68" y="98"/>
                      <a:pt x="68" y="98"/>
                      <a:pt x="68" y="9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44" y="118"/>
                      <a:pt x="44" y="118"/>
                      <a:pt x="44" y="118"/>
                    </a:cubicBezTo>
                    <a:cubicBezTo>
                      <a:pt x="20" y="137"/>
                      <a:pt x="20" y="137"/>
                      <a:pt x="20" y="137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72" y="75"/>
                      <a:pt x="72" y="75"/>
                      <a:pt x="72" y="75"/>
                    </a:cubicBezTo>
                    <a:cubicBezTo>
                      <a:pt x="88" y="62"/>
                      <a:pt x="88" y="62"/>
                      <a:pt x="88" y="62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2" y="0"/>
                      <a:pt x="6" y="0"/>
                      <a:pt x="2" y="4"/>
                    </a:cubicBezTo>
                    <a:cubicBezTo>
                      <a:pt x="1" y="6"/>
                      <a:pt x="0" y="9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60"/>
                      <a:pt x="1" y="163"/>
                      <a:pt x="2" y="165"/>
                    </a:cubicBezTo>
                    <a:cubicBezTo>
                      <a:pt x="6" y="169"/>
                      <a:pt x="12" y="169"/>
                      <a:pt x="16" y="166"/>
                    </a:cubicBezTo>
                    <a:cubicBezTo>
                      <a:pt x="101" y="97"/>
                      <a:pt x="101" y="97"/>
                      <a:pt x="101" y="97"/>
                    </a:cubicBezTo>
                    <a:cubicBezTo>
                      <a:pt x="185" y="166"/>
                      <a:pt x="185" y="166"/>
                      <a:pt x="185" y="166"/>
                    </a:cubicBezTo>
                    <a:cubicBezTo>
                      <a:pt x="189" y="169"/>
                      <a:pt x="195" y="169"/>
                      <a:pt x="199" y="165"/>
                    </a:cubicBezTo>
                    <a:cubicBezTo>
                      <a:pt x="200" y="163"/>
                      <a:pt x="201" y="160"/>
                      <a:pt x="201" y="158"/>
                    </a:cubicBezTo>
                    <a:cubicBezTo>
                      <a:pt x="201" y="158"/>
                      <a:pt x="201" y="158"/>
                      <a:pt x="201" y="158"/>
                    </a:cubicBezTo>
                    <a:cubicBezTo>
                      <a:pt x="201" y="11"/>
                      <a:pt x="201" y="11"/>
                      <a:pt x="201" y="11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82880" tIns="91440" rIns="182880" bIns="91440" numCol="1" anchor="t" anchorCtr="0" compatLnSpc="1"/>
              <a:lstStyle/>
              <a:p>
                <a:endParaRPr lang="zh-CN" altLang="en-US" sz="4800"/>
              </a:p>
            </p:txBody>
          </p:sp>
        </p:grpSp>
      </p:grpSp>
      <p:cxnSp>
        <p:nvCxnSpPr>
          <p:cNvPr id="111" name="直接连接符 110"/>
          <p:cNvCxnSpPr/>
          <p:nvPr/>
        </p:nvCxnSpPr>
        <p:spPr>
          <a:xfrm>
            <a:off x="10698866" y="10356724"/>
            <a:ext cx="298627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676400" y="12712700"/>
            <a:ext cx="5486400" cy="73025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8077200" y="12712700"/>
            <a:ext cx="8229600" cy="73025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/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e-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1miz-E1069901-34228106-3840x1920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0" y="-48260"/>
            <a:ext cx="24385270" cy="13762990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>
            <p:custDataLst>
              <p:tags r:id="rId4"/>
            </p:custDataLst>
          </p:nvPr>
        </p:nvSpPr>
        <p:spPr>
          <a:xfrm>
            <a:off x="901700" y="2705100"/>
            <a:ext cx="22237700" cy="93446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101600" tIns="101600" rIns="101600" bIns="101600" numCol="1" spcCol="38100" rtlCol="0" anchor="t" anchorCtr="0">
            <a:no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altLang="zh-CN" sz="480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Helvetica Neue" panose="02000503000000020004"/>
              <a:sym typeface="Helvetica Neue" panose="02000503000000020004"/>
            </a:endParaRPr>
          </a:p>
        </p:txBody>
      </p:sp>
      <p:sp>
        <p:nvSpPr>
          <p:cNvPr id="5" name="矩形 4"/>
          <p:cNvSpPr/>
          <p:nvPr userDrawn="1">
            <p:custDataLst>
              <p:tags r:id="rId5"/>
            </p:custDataLst>
          </p:nvPr>
        </p:nvSpPr>
        <p:spPr>
          <a:xfrm>
            <a:off x="999490" y="923290"/>
            <a:ext cx="23651210" cy="115189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70000">
                <a:schemeClr val="accent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1206500" y="638696"/>
            <a:ext cx="21938400" cy="1411200"/>
          </a:xfrm>
        </p:spPr>
        <p:txBody>
          <a:bodyPr vert="horz" lIns="90000" tIns="46800" rIns="90000" bIns="46800" rtlCol="0" anchor="ctr" anchorCtr="0">
            <a:noAutofit/>
          </a:bodyPr>
          <a:lstStyle>
            <a:lvl1pPr>
              <a:defRPr sz="5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_副本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PT背景图_2.jpg" descr="PPT背景图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5" name="矩形"/>
          <p:cNvSpPr/>
          <p:nvPr/>
        </p:nvSpPr>
        <p:spPr>
          <a:xfrm>
            <a:off x="0" y="3022980"/>
            <a:ext cx="24384001" cy="1069302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</a:p>
        </p:txBody>
      </p:sp>
      <p:sp>
        <p:nvSpPr>
          <p:cNvPr id="56" name="矩形"/>
          <p:cNvSpPr/>
          <p:nvPr/>
        </p:nvSpPr>
        <p:spPr>
          <a:xfrm>
            <a:off x="0" y="3022980"/>
            <a:ext cx="24384001" cy="123148"/>
          </a:xfrm>
          <a:prstGeom prst="rect">
            <a:avLst/>
          </a:prstGeom>
          <a:solidFill>
            <a:srgbClr val="0A65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</a:p>
        </p:txBody>
      </p:sp>
      <p:grpSp>
        <p:nvGrpSpPr>
          <p:cNvPr id="61" name="成组"/>
          <p:cNvGrpSpPr/>
          <p:nvPr/>
        </p:nvGrpSpPr>
        <p:grpSpPr>
          <a:xfrm>
            <a:off x="22036180" y="892504"/>
            <a:ext cx="1392298" cy="1418902"/>
            <a:chOff x="0" y="0"/>
            <a:chExt cx="1392297" cy="1418901"/>
          </a:xfrm>
        </p:grpSpPr>
        <p:sp>
          <p:nvSpPr>
            <p:cNvPr id="57" name="形状"/>
            <p:cNvSpPr/>
            <p:nvPr/>
          </p:nvSpPr>
          <p:spPr>
            <a:xfrm>
              <a:off x="147802" y="0"/>
              <a:ext cx="1098643" cy="679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2" h="21600" extrusionOk="0">
                  <a:moveTo>
                    <a:pt x="114" y="642"/>
                  </a:moveTo>
                  <a:cubicBezTo>
                    <a:pt x="269" y="235"/>
                    <a:pt x="529" y="0"/>
                    <a:pt x="819" y="0"/>
                  </a:cubicBezTo>
                  <a:lnTo>
                    <a:pt x="8521" y="0"/>
                  </a:lnTo>
                  <a:cubicBezTo>
                    <a:pt x="8830" y="0"/>
                    <a:pt x="9110" y="282"/>
                    <a:pt x="9245" y="720"/>
                  </a:cubicBezTo>
                  <a:lnTo>
                    <a:pt x="10220" y="3725"/>
                  </a:lnTo>
                  <a:lnTo>
                    <a:pt x="9293" y="6590"/>
                  </a:lnTo>
                  <a:lnTo>
                    <a:pt x="8029" y="2661"/>
                  </a:lnTo>
                  <a:lnTo>
                    <a:pt x="2170" y="2661"/>
                  </a:lnTo>
                  <a:lnTo>
                    <a:pt x="6880" y="17390"/>
                  </a:lnTo>
                  <a:lnTo>
                    <a:pt x="9833" y="8249"/>
                  </a:lnTo>
                  <a:lnTo>
                    <a:pt x="9833" y="8249"/>
                  </a:lnTo>
                  <a:lnTo>
                    <a:pt x="10760" y="5384"/>
                  </a:lnTo>
                  <a:lnTo>
                    <a:pt x="10760" y="5384"/>
                  </a:lnTo>
                  <a:lnTo>
                    <a:pt x="12275" y="689"/>
                  </a:lnTo>
                  <a:cubicBezTo>
                    <a:pt x="12420" y="266"/>
                    <a:pt x="12690" y="0"/>
                    <a:pt x="12999" y="0"/>
                  </a:cubicBezTo>
                  <a:lnTo>
                    <a:pt x="20701" y="0"/>
                  </a:lnTo>
                  <a:cubicBezTo>
                    <a:pt x="20991" y="0"/>
                    <a:pt x="21251" y="235"/>
                    <a:pt x="21406" y="642"/>
                  </a:cubicBezTo>
                  <a:cubicBezTo>
                    <a:pt x="21550" y="1033"/>
                    <a:pt x="21560" y="1534"/>
                    <a:pt x="21435" y="1941"/>
                  </a:cubicBezTo>
                  <a:lnTo>
                    <a:pt x="15373" y="20880"/>
                  </a:lnTo>
                  <a:cubicBezTo>
                    <a:pt x="15229" y="21318"/>
                    <a:pt x="14949" y="21600"/>
                    <a:pt x="14650" y="21600"/>
                  </a:cubicBezTo>
                  <a:cubicBezTo>
                    <a:pt x="14350" y="21600"/>
                    <a:pt x="14061" y="21318"/>
                    <a:pt x="13926" y="20880"/>
                  </a:cubicBezTo>
                  <a:lnTo>
                    <a:pt x="11310" y="12772"/>
                  </a:lnTo>
                  <a:lnTo>
                    <a:pt x="12237" y="9908"/>
                  </a:lnTo>
                  <a:lnTo>
                    <a:pt x="14650" y="17374"/>
                  </a:lnTo>
                  <a:lnTo>
                    <a:pt x="19350" y="2661"/>
                  </a:lnTo>
                  <a:lnTo>
                    <a:pt x="13491" y="2661"/>
                  </a:lnTo>
                  <a:lnTo>
                    <a:pt x="11687" y="8264"/>
                  </a:lnTo>
                  <a:lnTo>
                    <a:pt x="11687" y="8264"/>
                  </a:lnTo>
                  <a:lnTo>
                    <a:pt x="8781" y="17233"/>
                  </a:lnTo>
                  <a:lnTo>
                    <a:pt x="8781" y="17233"/>
                  </a:lnTo>
                  <a:lnTo>
                    <a:pt x="7604" y="20880"/>
                  </a:lnTo>
                  <a:cubicBezTo>
                    <a:pt x="7459" y="21318"/>
                    <a:pt x="7179" y="21600"/>
                    <a:pt x="6880" y="21600"/>
                  </a:cubicBezTo>
                  <a:cubicBezTo>
                    <a:pt x="6581" y="21600"/>
                    <a:pt x="6291" y="21318"/>
                    <a:pt x="6156" y="20880"/>
                  </a:cubicBezTo>
                  <a:lnTo>
                    <a:pt x="95" y="1941"/>
                  </a:lnTo>
                  <a:cubicBezTo>
                    <a:pt x="-40" y="1534"/>
                    <a:pt x="-30" y="1033"/>
                    <a:pt x="114" y="642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58" name="形状"/>
            <p:cNvSpPr/>
            <p:nvPr/>
          </p:nvSpPr>
          <p:spPr>
            <a:xfrm>
              <a:off x="512381" y="798132"/>
              <a:ext cx="433554" cy="620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6514"/>
                  </a:moveTo>
                  <a:cubicBezTo>
                    <a:pt x="9695" y="6514"/>
                    <a:pt x="8640" y="6634"/>
                    <a:pt x="7658" y="6840"/>
                  </a:cubicBezTo>
                  <a:lnTo>
                    <a:pt x="11733" y="0"/>
                  </a:lnTo>
                  <a:lnTo>
                    <a:pt x="7486" y="0"/>
                  </a:lnTo>
                  <a:lnTo>
                    <a:pt x="933" y="11006"/>
                  </a:lnTo>
                  <a:cubicBezTo>
                    <a:pt x="344" y="11931"/>
                    <a:pt x="0" y="12977"/>
                    <a:pt x="0" y="14057"/>
                  </a:cubicBezTo>
                  <a:cubicBezTo>
                    <a:pt x="0" y="18223"/>
                    <a:pt x="4835" y="21600"/>
                    <a:pt x="10800" y="21600"/>
                  </a:cubicBezTo>
                  <a:cubicBezTo>
                    <a:pt x="16765" y="21600"/>
                    <a:pt x="21600" y="18223"/>
                    <a:pt x="21600" y="14057"/>
                  </a:cubicBezTo>
                  <a:cubicBezTo>
                    <a:pt x="21600" y="9891"/>
                    <a:pt x="16765" y="6514"/>
                    <a:pt x="10800" y="6514"/>
                  </a:cubicBezTo>
                  <a:close/>
                  <a:moveTo>
                    <a:pt x="10825" y="18857"/>
                  </a:moveTo>
                  <a:cubicBezTo>
                    <a:pt x="7020" y="18857"/>
                    <a:pt x="3952" y="16714"/>
                    <a:pt x="3952" y="14057"/>
                  </a:cubicBezTo>
                  <a:cubicBezTo>
                    <a:pt x="3952" y="11400"/>
                    <a:pt x="7020" y="9257"/>
                    <a:pt x="10825" y="9257"/>
                  </a:cubicBezTo>
                  <a:cubicBezTo>
                    <a:pt x="14629" y="9257"/>
                    <a:pt x="17697" y="11400"/>
                    <a:pt x="17697" y="14057"/>
                  </a:cubicBezTo>
                  <a:cubicBezTo>
                    <a:pt x="17697" y="16714"/>
                    <a:pt x="14629" y="18857"/>
                    <a:pt x="10825" y="18857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59" name="形状"/>
            <p:cNvSpPr/>
            <p:nvPr/>
          </p:nvSpPr>
          <p:spPr>
            <a:xfrm>
              <a:off x="990275" y="798132"/>
              <a:ext cx="402023" cy="620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32" y="0"/>
                  </a:moveTo>
                  <a:lnTo>
                    <a:pt x="19535" y="0"/>
                  </a:lnTo>
                  <a:lnTo>
                    <a:pt x="19535" y="2743"/>
                  </a:lnTo>
                  <a:lnTo>
                    <a:pt x="9265" y="2743"/>
                  </a:lnTo>
                  <a:lnTo>
                    <a:pt x="6644" y="6823"/>
                  </a:lnTo>
                  <a:cubicBezTo>
                    <a:pt x="7703" y="6617"/>
                    <a:pt x="8788" y="6514"/>
                    <a:pt x="9953" y="6514"/>
                  </a:cubicBezTo>
                  <a:cubicBezTo>
                    <a:pt x="16385" y="6514"/>
                    <a:pt x="21600" y="9891"/>
                    <a:pt x="21600" y="14057"/>
                  </a:cubicBezTo>
                  <a:cubicBezTo>
                    <a:pt x="21600" y="18223"/>
                    <a:pt x="16385" y="21600"/>
                    <a:pt x="9953" y="21600"/>
                  </a:cubicBezTo>
                  <a:cubicBezTo>
                    <a:pt x="3521" y="21600"/>
                    <a:pt x="2038" y="20143"/>
                    <a:pt x="0" y="17966"/>
                  </a:cubicBezTo>
                  <a:lnTo>
                    <a:pt x="3679" y="16594"/>
                  </a:lnTo>
                  <a:cubicBezTo>
                    <a:pt x="4976" y="17949"/>
                    <a:pt x="7306" y="18857"/>
                    <a:pt x="9979" y="18857"/>
                  </a:cubicBezTo>
                  <a:cubicBezTo>
                    <a:pt x="14082" y="18857"/>
                    <a:pt x="17391" y="16714"/>
                    <a:pt x="17391" y="14057"/>
                  </a:cubicBezTo>
                  <a:cubicBezTo>
                    <a:pt x="17391" y="11400"/>
                    <a:pt x="14082" y="9257"/>
                    <a:pt x="9979" y="9257"/>
                  </a:cubicBezTo>
                  <a:cubicBezTo>
                    <a:pt x="5876" y="9257"/>
                    <a:pt x="5374" y="10011"/>
                    <a:pt x="4024" y="11194"/>
                  </a:cubicBezTo>
                  <a:lnTo>
                    <a:pt x="344" y="9823"/>
                  </a:lnTo>
                  <a:lnTo>
                    <a:pt x="344" y="9823"/>
                  </a:lnTo>
                  <a:lnTo>
                    <a:pt x="212" y="9771"/>
                  </a:lnTo>
                  <a:lnTo>
                    <a:pt x="5929" y="857"/>
                  </a:lnTo>
                  <a:lnTo>
                    <a:pt x="6432" y="0"/>
                  </a:lnTo>
                  <a:lnTo>
                    <a:pt x="6432" y="0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60" name="形状"/>
            <p:cNvSpPr/>
            <p:nvPr/>
          </p:nvSpPr>
          <p:spPr>
            <a:xfrm>
              <a:off x="-1" y="798132"/>
              <a:ext cx="442951" cy="6203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18" h="20681" extrusionOk="0">
                  <a:moveTo>
                    <a:pt x="2921" y="2628"/>
                  </a:moveTo>
                  <a:lnTo>
                    <a:pt x="12060" y="2628"/>
                  </a:lnTo>
                  <a:lnTo>
                    <a:pt x="9151" y="7950"/>
                  </a:lnTo>
                  <a:lnTo>
                    <a:pt x="11886" y="8804"/>
                  </a:lnTo>
                  <a:lnTo>
                    <a:pt x="11886" y="8804"/>
                  </a:lnTo>
                  <a:cubicBezTo>
                    <a:pt x="11930" y="8821"/>
                    <a:pt x="11973" y="8821"/>
                    <a:pt x="11995" y="8837"/>
                  </a:cubicBezTo>
                  <a:lnTo>
                    <a:pt x="12364" y="8952"/>
                  </a:lnTo>
                  <a:lnTo>
                    <a:pt x="12364" y="8952"/>
                  </a:lnTo>
                  <a:cubicBezTo>
                    <a:pt x="15295" y="9921"/>
                    <a:pt x="16771" y="12451"/>
                    <a:pt x="15707" y="14816"/>
                  </a:cubicBezTo>
                  <a:cubicBezTo>
                    <a:pt x="14600" y="17296"/>
                    <a:pt x="11018" y="18627"/>
                    <a:pt x="7740" y="17789"/>
                  </a:cubicBezTo>
                  <a:cubicBezTo>
                    <a:pt x="4614" y="16984"/>
                    <a:pt x="2877" y="14488"/>
                    <a:pt x="3681" y="12106"/>
                  </a:cubicBezTo>
                  <a:lnTo>
                    <a:pt x="316" y="11432"/>
                  </a:lnTo>
                  <a:cubicBezTo>
                    <a:pt x="-965" y="15145"/>
                    <a:pt x="1749" y="19021"/>
                    <a:pt x="6611" y="20286"/>
                  </a:cubicBezTo>
                  <a:cubicBezTo>
                    <a:pt x="11713" y="21600"/>
                    <a:pt x="17248" y="19530"/>
                    <a:pt x="18985" y="15670"/>
                  </a:cubicBezTo>
                  <a:cubicBezTo>
                    <a:pt x="20635" y="12007"/>
                    <a:pt x="18334" y="8032"/>
                    <a:pt x="13667" y="6521"/>
                  </a:cubicBezTo>
                  <a:lnTo>
                    <a:pt x="17248" y="0"/>
                  </a:lnTo>
                  <a:lnTo>
                    <a:pt x="2921" y="0"/>
                  </a:lnTo>
                  <a:lnTo>
                    <a:pt x="2921" y="2628"/>
                  </a:lnTo>
                  <a:lnTo>
                    <a:pt x="2921" y="2628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</p:grpSp>
      <p:sp>
        <p:nvSpPr>
          <p:cNvPr id="62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_副本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PT背景图_2.jpg" descr="PPT背景图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70" name="矩形"/>
          <p:cNvSpPr/>
          <p:nvPr/>
        </p:nvSpPr>
        <p:spPr>
          <a:xfrm>
            <a:off x="0" y="3022980"/>
            <a:ext cx="24384001" cy="1069302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</a:p>
        </p:txBody>
      </p:sp>
      <p:sp>
        <p:nvSpPr>
          <p:cNvPr id="71" name="矩形"/>
          <p:cNvSpPr/>
          <p:nvPr/>
        </p:nvSpPr>
        <p:spPr>
          <a:xfrm>
            <a:off x="0" y="3022980"/>
            <a:ext cx="24384001" cy="123148"/>
          </a:xfrm>
          <a:prstGeom prst="rect">
            <a:avLst/>
          </a:prstGeom>
          <a:solidFill>
            <a:srgbClr val="0A65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</a:p>
        </p:txBody>
      </p:sp>
      <p:grpSp>
        <p:nvGrpSpPr>
          <p:cNvPr id="76" name="成组"/>
          <p:cNvGrpSpPr/>
          <p:nvPr/>
        </p:nvGrpSpPr>
        <p:grpSpPr>
          <a:xfrm>
            <a:off x="22036180" y="892504"/>
            <a:ext cx="1392298" cy="1418902"/>
            <a:chOff x="0" y="0"/>
            <a:chExt cx="1392297" cy="1418901"/>
          </a:xfrm>
        </p:grpSpPr>
        <p:sp>
          <p:nvSpPr>
            <p:cNvPr id="72" name="形状"/>
            <p:cNvSpPr/>
            <p:nvPr/>
          </p:nvSpPr>
          <p:spPr>
            <a:xfrm>
              <a:off x="147802" y="0"/>
              <a:ext cx="1098643" cy="679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2" h="21600" extrusionOk="0">
                  <a:moveTo>
                    <a:pt x="114" y="642"/>
                  </a:moveTo>
                  <a:cubicBezTo>
                    <a:pt x="269" y="235"/>
                    <a:pt x="529" y="0"/>
                    <a:pt x="819" y="0"/>
                  </a:cubicBezTo>
                  <a:lnTo>
                    <a:pt x="8521" y="0"/>
                  </a:lnTo>
                  <a:cubicBezTo>
                    <a:pt x="8830" y="0"/>
                    <a:pt x="9110" y="282"/>
                    <a:pt x="9245" y="720"/>
                  </a:cubicBezTo>
                  <a:lnTo>
                    <a:pt x="10220" y="3725"/>
                  </a:lnTo>
                  <a:lnTo>
                    <a:pt x="9293" y="6590"/>
                  </a:lnTo>
                  <a:lnTo>
                    <a:pt x="8029" y="2661"/>
                  </a:lnTo>
                  <a:lnTo>
                    <a:pt x="2170" y="2661"/>
                  </a:lnTo>
                  <a:lnTo>
                    <a:pt x="6880" y="17390"/>
                  </a:lnTo>
                  <a:lnTo>
                    <a:pt x="9833" y="8249"/>
                  </a:lnTo>
                  <a:lnTo>
                    <a:pt x="9833" y="8249"/>
                  </a:lnTo>
                  <a:lnTo>
                    <a:pt x="10760" y="5384"/>
                  </a:lnTo>
                  <a:lnTo>
                    <a:pt x="10760" y="5384"/>
                  </a:lnTo>
                  <a:lnTo>
                    <a:pt x="12275" y="689"/>
                  </a:lnTo>
                  <a:cubicBezTo>
                    <a:pt x="12420" y="266"/>
                    <a:pt x="12690" y="0"/>
                    <a:pt x="12999" y="0"/>
                  </a:cubicBezTo>
                  <a:lnTo>
                    <a:pt x="20701" y="0"/>
                  </a:lnTo>
                  <a:cubicBezTo>
                    <a:pt x="20991" y="0"/>
                    <a:pt x="21251" y="235"/>
                    <a:pt x="21406" y="642"/>
                  </a:cubicBezTo>
                  <a:cubicBezTo>
                    <a:pt x="21550" y="1033"/>
                    <a:pt x="21560" y="1534"/>
                    <a:pt x="21435" y="1941"/>
                  </a:cubicBezTo>
                  <a:lnTo>
                    <a:pt x="15373" y="20880"/>
                  </a:lnTo>
                  <a:cubicBezTo>
                    <a:pt x="15229" y="21318"/>
                    <a:pt x="14949" y="21600"/>
                    <a:pt x="14650" y="21600"/>
                  </a:cubicBezTo>
                  <a:cubicBezTo>
                    <a:pt x="14350" y="21600"/>
                    <a:pt x="14061" y="21318"/>
                    <a:pt x="13926" y="20880"/>
                  </a:cubicBezTo>
                  <a:lnTo>
                    <a:pt x="11310" y="12772"/>
                  </a:lnTo>
                  <a:lnTo>
                    <a:pt x="12237" y="9908"/>
                  </a:lnTo>
                  <a:lnTo>
                    <a:pt x="14650" y="17374"/>
                  </a:lnTo>
                  <a:lnTo>
                    <a:pt x="19350" y="2661"/>
                  </a:lnTo>
                  <a:lnTo>
                    <a:pt x="13491" y="2661"/>
                  </a:lnTo>
                  <a:lnTo>
                    <a:pt x="11687" y="8264"/>
                  </a:lnTo>
                  <a:lnTo>
                    <a:pt x="11687" y="8264"/>
                  </a:lnTo>
                  <a:lnTo>
                    <a:pt x="8781" y="17233"/>
                  </a:lnTo>
                  <a:lnTo>
                    <a:pt x="8781" y="17233"/>
                  </a:lnTo>
                  <a:lnTo>
                    <a:pt x="7604" y="20880"/>
                  </a:lnTo>
                  <a:cubicBezTo>
                    <a:pt x="7459" y="21318"/>
                    <a:pt x="7179" y="21600"/>
                    <a:pt x="6880" y="21600"/>
                  </a:cubicBezTo>
                  <a:cubicBezTo>
                    <a:pt x="6581" y="21600"/>
                    <a:pt x="6291" y="21318"/>
                    <a:pt x="6156" y="20880"/>
                  </a:cubicBezTo>
                  <a:lnTo>
                    <a:pt x="95" y="1941"/>
                  </a:lnTo>
                  <a:cubicBezTo>
                    <a:pt x="-40" y="1534"/>
                    <a:pt x="-30" y="1033"/>
                    <a:pt x="114" y="642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73" name="形状"/>
            <p:cNvSpPr/>
            <p:nvPr/>
          </p:nvSpPr>
          <p:spPr>
            <a:xfrm>
              <a:off x="512381" y="798132"/>
              <a:ext cx="433554" cy="620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6514"/>
                  </a:moveTo>
                  <a:cubicBezTo>
                    <a:pt x="9695" y="6514"/>
                    <a:pt x="8640" y="6634"/>
                    <a:pt x="7658" y="6840"/>
                  </a:cubicBezTo>
                  <a:lnTo>
                    <a:pt x="11733" y="0"/>
                  </a:lnTo>
                  <a:lnTo>
                    <a:pt x="7486" y="0"/>
                  </a:lnTo>
                  <a:lnTo>
                    <a:pt x="933" y="11006"/>
                  </a:lnTo>
                  <a:cubicBezTo>
                    <a:pt x="344" y="11931"/>
                    <a:pt x="0" y="12977"/>
                    <a:pt x="0" y="14057"/>
                  </a:cubicBezTo>
                  <a:cubicBezTo>
                    <a:pt x="0" y="18223"/>
                    <a:pt x="4835" y="21600"/>
                    <a:pt x="10800" y="21600"/>
                  </a:cubicBezTo>
                  <a:cubicBezTo>
                    <a:pt x="16765" y="21600"/>
                    <a:pt x="21600" y="18223"/>
                    <a:pt x="21600" y="14057"/>
                  </a:cubicBezTo>
                  <a:cubicBezTo>
                    <a:pt x="21600" y="9891"/>
                    <a:pt x="16765" y="6514"/>
                    <a:pt x="10800" y="6514"/>
                  </a:cubicBezTo>
                  <a:close/>
                  <a:moveTo>
                    <a:pt x="10825" y="18857"/>
                  </a:moveTo>
                  <a:cubicBezTo>
                    <a:pt x="7020" y="18857"/>
                    <a:pt x="3952" y="16714"/>
                    <a:pt x="3952" y="14057"/>
                  </a:cubicBezTo>
                  <a:cubicBezTo>
                    <a:pt x="3952" y="11400"/>
                    <a:pt x="7020" y="9257"/>
                    <a:pt x="10825" y="9257"/>
                  </a:cubicBezTo>
                  <a:cubicBezTo>
                    <a:pt x="14629" y="9257"/>
                    <a:pt x="17697" y="11400"/>
                    <a:pt x="17697" y="14057"/>
                  </a:cubicBezTo>
                  <a:cubicBezTo>
                    <a:pt x="17697" y="16714"/>
                    <a:pt x="14629" y="18857"/>
                    <a:pt x="10825" y="18857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74" name="形状"/>
            <p:cNvSpPr/>
            <p:nvPr/>
          </p:nvSpPr>
          <p:spPr>
            <a:xfrm>
              <a:off x="990275" y="798132"/>
              <a:ext cx="402023" cy="620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32" y="0"/>
                  </a:moveTo>
                  <a:lnTo>
                    <a:pt x="19535" y="0"/>
                  </a:lnTo>
                  <a:lnTo>
                    <a:pt x="19535" y="2743"/>
                  </a:lnTo>
                  <a:lnTo>
                    <a:pt x="9265" y="2743"/>
                  </a:lnTo>
                  <a:lnTo>
                    <a:pt x="6644" y="6823"/>
                  </a:lnTo>
                  <a:cubicBezTo>
                    <a:pt x="7703" y="6617"/>
                    <a:pt x="8788" y="6514"/>
                    <a:pt x="9953" y="6514"/>
                  </a:cubicBezTo>
                  <a:cubicBezTo>
                    <a:pt x="16385" y="6514"/>
                    <a:pt x="21600" y="9891"/>
                    <a:pt x="21600" y="14057"/>
                  </a:cubicBezTo>
                  <a:cubicBezTo>
                    <a:pt x="21600" y="18223"/>
                    <a:pt x="16385" y="21600"/>
                    <a:pt x="9953" y="21600"/>
                  </a:cubicBezTo>
                  <a:cubicBezTo>
                    <a:pt x="3521" y="21600"/>
                    <a:pt x="2038" y="20143"/>
                    <a:pt x="0" y="17966"/>
                  </a:cubicBezTo>
                  <a:lnTo>
                    <a:pt x="3679" y="16594"/>
                  </a:lnTo>
                  <a:cubicBezTo>
                    <a:pt x="4976" y="17949"/>
                    <a:pt x="7306" y="18857"/>
                    <a:pt x="9979" y="18857"/>
                  </a:cubicBezTo>
                  <a:cubicBezTo>
                    <a:pt x="14082" y="18857"/>
                    <a:pt x="17391" y="16714"/>
                    <a:pt x="17391" y="14057"/>
                  </a:cubicBezTo>
                  <a:cubicBezTo>
                    <a:pt x="17391" y="11400"/>
                    <a:pt x="14082" y="9257"/>
                    <a:pt x="9979" y="9257"/>
                  </a:cubicBezTo>
                  <a:cubicBezTo>
                    <a:pt x="5876" y="9257"/>
                    <a:pt x="5374" y="10011"/>
                    <a:pt x="4024" y="11194"/>
                  </a:cubicBezTo>
                  <a:lnTo>
                    <a:pt x="344" y="9823"/>
                  </a:lnTo>
                  <a:lnTo>
                    <a:pt x="344" y="9823"/>
                  </a:lnTo>
                  <a:lnTo>
                    <a:pt x="212" y="9771"/>
                  </a:lnTo>
                  <a:lnTo>
                    <a:pt x="5929" y="857"/>
                  </a:lnTo>
                  <a:lnTo>
                    <a:pt x="6432" y="0"/>
                  </a:lnTo>
                  <a:lnTo>
                    <a:pt x="6432" y="0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75" name="形状"/>
            <p:cNvSpPr/>
            <p:nvPr/>
          </p:nvSpPr>
          <p:spPr>
            <a:xfrm>
              <a:off x="-1" y="798132"/>
              <a:ext cx="442951" cy="6203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18" h="20681" extrusionOk="0">
                  <a:moveTo>
                    <a:pt x="2921" y="2628"/>
                  </a:moveTo>
                  <a:lnTo>
                    <a:pt x="12060" y="2628"/>
                  </a:lnTo>
                  <a:lnTo>
                    <a:pt x="9151" y="7950"/>
                  </a:lnTo>
                  <a:lnTo>
                    <a:pt x="11886" y="8804"/>
                  </a:lnTo>
                  <a:lnTo>
                    <a:pt x="11886" y="8804"/>
                  </a:lnTo>
                  <a:cubicBezTo>
                    <a:pt x="11930" y="8821"/>
                    <a:pt x="11973" y="8821"/>
                    <a:pt x="11995" y="8837"/>
                  </a:cubicBezTo>
                  <a:lnTo>
                    <a:pt x="12364" y="8952"/>
                  </a:lnTo>
                  <a:lnTo>
                    <a:pt x="12364" y="8952"/>
                  </a:lnTo>
                  <a:cubicBezTo>
                    <a:pt x="15295" y="9921"/>
                    <a:pt x="16771" y="12451"/>
                    <a:pt x="15707" y="14816"/>
                  </a:cubicBezTo>
                  <a:cubicBezTo>
                    <a:pt x="14600" y="17296"/>
                    <a:pt x="11018" y="18627"/>
                    <a:pt x="7740" y="17789"/>
                  </a:cubicBezTo>
                  <a:cubicBezTo>
                    <a:pt x="4614" y="16984"/>
                    <a:pt x="2877" y="14488"/>
                    <a:pt x="3681" y="12106"/>
                  </a:cubicBezTo>
                  <a:lnTo>
                    <a:pt x="316" y="11432"/>
                  </a:lnTo>
                  <a:cubicBezTo>
                    <a:pt x="-965" y="15145"/>
                    <a:pt x="1749" y="19021"/>
                    <a:pt x="6611" y="20286"/>
                  </a:cubicBezTo>
                  <a:cubicBezTo>
                    <a:pt x="11713" y="21600"/>
                    <a:pt x="17248" y="19530"/>
                    <a:pt x="18985" y="15670"/>
                  </a:cubicBezTo>
                  <a:cubicBezTo>
                    <a:pt x="20635" y="12007"/>
                    <a:pt x="18334" y="8032"/>
                    <a:pt x="13667" y="6521"/>
                  </a:cubicBezTo>
                  <a:lnTo>
                    <a:pt x="17248" y="0"/>
                  </a:lnTo>
                  <a:lnTo>
                    <a:pt x="2921" y="0"/>
                  </a:lnTo>
                  <a:lnTo>
                    <a:pt x="2921" y="2628"/>
                  </a:lnTo>
                  <a:lnTo>
                    <a:pt x="2921" y="2628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</p:grpSp>
      <p:sp>
        <p:nvSpPr>
          <p:cNvPr id="77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_副本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PT背景图_2.jpg" descr="PPT背景图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85" name="矩形"/>
          <p:cNvSpPr/>
          <p:nvPr/>
        </p:nvSpPr>
        <p:spPr>
          <a:xfrm>
            <a:off x="0" y="3810000"/>
            <a:ext cx="24384001" cy="99060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</a:p>
        </p:txBody>
      </p:sp>
      <p:sp>
        <p:nvSpPr>
          <p:cNvPr id="86" name="矩形"/>
          <p:cNvSpPr/>
          <p:nvPr/>
        </p:nvSpPr>
        <p:spPr>
          <a:xfrm>
            <a:off x="0" y="3686853"/>
            <a:ext cx="24384001" cy="123147"/>
          </a:xfrm>
          <a:prstGeom prst="rect">
            <a:avLst/>
          </a:prstGeom>
          <a:solidFill>
            <a:srgbClr val="0A65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</a:p>
        </p:txBody>
      </p:sp>
      <p:grpSp>
        <p:nvGrpSpPr>
          <p:cNvPr id="91" name="成组"/>
          <p:cNvGrpSpPr/>
          <p:nvPr/>
        </p:nvGrpSpPr>
        <p:grpSpPr>
          <a:xfrm>
            <a:off x="22036180" y="892504"/>
            <a:ext cx="1392298" cy="1418902"/>
            <a:chOff x="0" y="0"/>
            <a:chExt cx="1392297" cy="1418901"/>
          </a:xfrm>
        </p:grpSpPr>
        <p:sp>
          <p:nvSpPr>
            <p:cNvPr id="87" name="形状"/>
            <p:cNvSpPr/>
            <p:nvPr/>
          </p:nvSpPr>
          <p:spPr>
            <a:xfrm>
              <a:off x="147802" y="0"/>
              <a:ext cx="1098643" cy="679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2" h="21600" extrusionOk="0">
                  <a:moveTo>
                    <a:pt x="114" y="642"/>
                  </a:moveTo>
                  <a:cubicBezTo>
                    <a:pt x="269" y="235"/>
                    <a:pt x="529" y="0"/>
                    <a:pt x="819" y="0"/>
                  </a:cubicBezTo>
                  <a:lnTo>
                    <a:pt x="8521" y="0"/>
                  </a:lnTo>
                  <a:cubicBezTo>
                    <a:pt x="8830" y="0"/>
                    <a:pt x="9110" y="282"/>
                    <a:pt x="9245" y="720"/>
                  </a:cubicBezTo>
                  <a:lnTo>
                    <a:pt x="10220" y="3725"/>
                  </a:lnTo>
                  <a:lnTo>
                    <a:pt x="9293" y="6590"/>
                  </a:lnTo>
                  <a:lnTo>
                    <a:pt x="8029" y="2661"/>
                  </a:lnTo>
                  <a:lnTo>
                    <a:pt x="2170" y="2661"/>
                  </a:lnTo>
                  <a:lnTo>
                    <a:pt x="6880" y="17390"/>
                  </a:lnTo>
                  <a:lnTo>
                    <a:pt x="9833" y="8249"/>
                  </a:lnTo>
                  <a:lnTo>
                    <a:pt x="9833" y="8249"/>
                  </a:lnTo>
                  <a:lnTo>
                    <a:pt x="10760" y="5384"/>
                  </a:lnTo>
                  <a:lnTo>
                    <a:pt x="10760" y="5384"/>
                  </a:lnTo>
                  <a:lnTo>
                    <a:pt x="12275" y="689"/>
                  </a:lnTo>
                  <a:cubicBezTo>
                    <a:pt x="12420" y="266"/>
                    <a:pt x="12690" y="0"/>
                    <a:pt x="12999" y="0"/>
                  </a:cubicBezTo>
                  <a:lnTo>
                    <a:pt x="20701" y="0"/>
                  </a:lnTo>
                  <a:cubicBezTo>
                    <a:pt x="20991" y="0"/>
                    <a:pt x="21251" y="235"/>
                    <a:pt x="21406" y="642"/>
                  </a:cubicBezTo>
                  <a:cubicBezTo>
                    <a:pt x="21550" y="1033"/>
                    <a:pt x="21560" y="1534"/>
                    <a:pt x="21435" y="1941"/>
                  </a:cubicBezTo>
                  <a:lnTo>
                    <a:pt x="15373" y="20880"/>
                  </a:lnTo>
                  <a:cubicBezTo>
                    <a:pt x="15229" y="21318"/>
                    <a:pt x="14949" y="21600"/>
                    <a:pt x="14650" y="21600"/>
                  </a:cubicBezTo>
                  <a:cubicBezTo>
                    <a:pt x="14350" y="21600"/>
                    <a:pt x="14061" y="21318"/>
                    <a:pt x="13926" y="20880"/>
                  </a:cubicBezTo>
                  <a:lnTo>
                    <a:pt x="11310" y="12772"/>
                  </a:lnTo>
                  <a:lnTo>
                    <a:pt x="12237" y="9908"/>
                  </a:lnTo>
                  <a:lnTo>
                    <a:pt x="14650" y="17374"/>
                  </a:lnTo>
                  <a:lnTo>
                    <a:pt x="19350" y="2661"/>
                  </a:lnTo>
                  <a:lnTo>
                    <a:pt x="13491" y="2661"/>
                  </a:lnTo>
                  <a:lnTo>
                    <a:pt x="11687" y="8264"/>
                  </a:lnTo>
                  <a:lnTo>
                    <a:pt x="11687" y="8264"/>
                  </a:lnTo>
                  <a:lnTo>
                    <a:pt x="8781" y="17233"/>
                  </a:lnTo>
                  <a:lnTo>
                    <a:pt x="8781" y="17233"/>
                  </a:lnTo>
                  <a:lnTo>
                    <a:pt x="7604" y="20880"/>
                  </a:lnTo>
                  <a:cubicBezTo>
                    <a:pt x="7459" y="21318"/>
                    <a:pt x="7179" y="21600"/>
                    <a:pt x="6880" y="21600"/>
                  </a:cubicBezTo>
                  <a:cubicBezTo>
                    <a:pt x="6581" y="21600"/>
                    <a:pt x="6291" y="21318"/>
                    <a:pt x="6156" y="20880"/>
                  </a:cubicBezTo>
                  <a:lnTo>
                    <a:pt x="95" y="1941"/>
                  </a:lnTo>
                  <a:cubicBezTo>
                    <a:pt x="-40" y="1534"/>
                    <a:pt x="-30" y="1033"/>
                    <a:pt x="114" y="642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88" name="形状"/>
            <p:cNvSpPr/>
            <p:nvPr/>
          </p:nvSpPr>
          <p:spPr>
            <a:xfrm>
              <a:off x="512381" y="798132"/>
              <a:ext cx="433554" cy="620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6514"/>
                  </a:moveTo>
                  <a:cubicBezTo>
                    <a:pt x="9695" y="6514"/>
                    <a:pt x="8640" y="6634"/>
                    <a:pt x="7658" y="6840"/>
                  </a:cubicBezTo>
                  <a:lnTo>
                    <a:pt x="11733" y="0"/>
                  </a:lnTo>
                  <a:lnTo>
                    <a:pt x="7486" y="0"/>
                  </a:lnTo>
                  <a:lnTo>
                    <a:pt x="933" y="11006"/>
                  </a:lnTo>
                  <a:cubicBezTo>
                    <a:pt x="344" y="11931"/>
                    <a:pt x="0" y="12977"/>
                    <a:pt x="0" y="14057"/>
                  </a:cubicBezTo>
                  <a:cubicBezTo>
                    <a:pt x="0" y="18223"/>
                    <a:pt x="4835" y="21600"/>
                    <a:pt x="10800" y="21600"/>
                  </a:cubicBezTo>
                  <a:cubicBezTo>
                    <a:pt x="16765" y="21600"/>
                    <a:pt x="21600" y="18223"/>
                    <a:pt x="21600" y="14057"/>
                  </a:cubicBezTo>
                  <a:cubicBezTo>
                    <a:pt x="21600" y="9891"/>
                    <a:pt x="16765" y="6514"/>
                    <a:pt x="10800" y="6514"/>
                  </a:cubicBezTo>
                  <a:close/>
                  <a:moveTo>
                    <a:pt x="10825" y="18857"/>
                  </a:moveTo>
                  <a:cubicBezTo>
                    <a:pt x="7020" y="18857"/>
                    <a:pt x="3952" y="16714"/>
                    <a:pt x="3952" y="14057"/>
                  </a:cubicBezTo>
                  <a:cubicBezTo>
                    <a:pt x="3952" y="11400"/>
                    <a:pt x="7020" y="9257"/>
                    <a:pt x="10825" y="9257"/>
                  </a:cubicBezTo>
                  <a:cubicBezTo>
                    <a:pt x="14629" y="9257"/>
                    <a:pt x="17697" y="11400"/>
                    <a:pt x="17697" y="14057"/>
                  </a:cubicBezTo>
                  <a:cubicBezTo>
                    <a:pt x="17697" y="16714"/>
                    <a:pt x="14629" y="18857"/>
                    <a:pt x="10825" y="18857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89" name="形状"/>
            <p:cNvSpPr/>
            <p:nvPr/>
          </p:nvSpPr>
          <p:spPr>
            <a:xfrm>
              <a:off x="990275" y="798132"/>
              <a:ext cx="402023" cy="620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32" y="0"/>
                  </a:moveTo>
                  <a:lnTo>
                    <a:pt x="19535" y="0"/>
                  </a:lnTo>
                  <a:lnTo>
                    <a:pt x="19535" y="2743"/>
                  </a:lnTo>
                  <a:lnTo>
                    <a:pt x="9265" y="2743"/>
                  </a:lnTo>
                  <a:lnTo>
                    <a:pt x="6644" y="6823"/>
                  </a:lnTo>
                  <a:cubicBezTo>
                    <a:pt x="7703" y="6617"/>
                    <a:pt x="8788" y="6514"/>
                    <a:pt x="9953" y="6514"/>
                  </a:cubicBezTo>
                  <a:cubicBezTo>
                    <a:pt x="16385" y="6514"/>
                    <a:pt x="21600" y="9891"/>
                    <a:pt x="21600" y="14057"/>
                  </a:cubicBezTo>
                  <a:cubicBezTo>
                    <a:pt x="21600" y="18223"/>
                    <a:pt x="16385" y="21600"/>
                    <a:pt x="9953" y="21600"/>
                  </a:cubicBezTo>
                  <a:cubicBezTo>
                    <a:pt x="3521" y="21600"/>
                    <a:pt x="2038" y="20143"/>
                    <a:pt x="0" y="17966"/>
                  </a:cubicBezTo>
                  <a:lnTo>
                    <a:pt x="3679" y="16594"/>
                  </a:lnTo>
                  <a:cubicBezTo>
                    <a:pt x="4976" y="17949"/>
                    <a:pt x="7306" y="18857"/>
                    <a:pt x="9979" y="18857"/>
                  </a:cubicBezTo>
                  <a:cubicBezTo>
                    <a:pt x="14082" y="18857"/>
                    <a:pt x="17391" y="16714"/>
                    <a:pt x="17391" y="14057"/>
                  </a:cubicBezTo>
                  <a:cubicBezTo>
                    <a:pt x="17391" y="11400"/>
                    <a:pt x="14082" y="9257"/>
                    <a:pt x="9979" y="9257"/>
                  </a:cubicBezTo>
                  <a:cubicBezTo>
                    <a:pt x="5876" y="9257"/>
                    <a:pt x="5374" y="10011"/>
                    <a:pt x="4024" y="11194"/>
                  </a:cubicBezTo>
                  <a:lnTo>
                    <a:pt x="344" y="9823"/>
                  </a:lnTo>
                  <a:lnTo>
                    <a:pt x="344" y="9823"/>
                  </a:lnTo>
                  <a:lnTo>
                    <a:pt x="212" y="9771"/>
                  </a:lnTo>
                  <a:lnTo>
                    <a:pt x="5929" y="857"/>
                  </a:lnTo>
                  <a:lnTo>
                    <a:pt x="6432" y="0"/>
                  </a:lnTo>
                  <a:lnTo>
                    <a:pt x="6432" y="0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90" name="形状"/>
            <p:cNvSpPr/>
            <p:nvPr/>
          </p:nvSpPr>
          <p:spPr>
            <a:xfrm>
              <a:off x="-1" y="798132"/>
              <a:ext cx="442951" cy="6203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18" h="20681" extrusionOk="0">
                  <a:moveTo>
                    <a:pt x="2921" y="2628"/>
                  </a:moveTo>
                  <a:lnTo>
                    <a:pt x="12060" y="2628"/>
                  </a:lnTo>
                  <a:lnTo>
                    <a:pt x="9151" y="7950"/>
                  </a:lnTo>
                  <a:lnTo>
                    <a:pt x="11886" y="8804"/>
                  </a:lnTo>
                  <a:lnTo>
                    <a:pt x="11886" y="8804"/>
                  </a:lnTo>
                  <a:cubicBezTo>
                    <a:pt x="11930" y="8821"/>
                    <a:pt x="11973" y="8821"/>
                    <a:pt x="11995" y="8837"/>
                  </a:cubicBezTo>
                  <a:lnTo>
                    <a:pt x="12364" y="8952"/>
                  </a:lnTo>
                  <a:lnTo>
                    <a:pt x="12364" y="8952"/>
                  </a:lnTo>
                  <a:cubicBezTo>
                    <a:pt x="15295" y="9921"/>
                    <a:pt x="16771" y="12451"/>
                    <a:pt x="15707" y="14816"/>
                  </a:cubicBezTo>
                  <a:cubicBezTo>
                    <a:pt x="14600" y="17296"/>
                    <a:pt x="11018" y="18627"/>
                    <a:pt x="7740" y="17789"/>
                  </a:cubicBezTo>
                  <a:cubicBezTo>
                    <a:pt x="4614" y="16984"/>
                    <a:pt x="2877" y="14488"/>
                    <a:pt x="3681" y="12106"/>
                  </a:cubicBezTo>
                  <a:lnTo>
                    <a:pt x="316" y="11432"/>
                  </a:lnTo>
                  <a:cubicBezTo>
                    <a:pt x="-965" y="15145"/>
                    <a:pt x="1749" y="19021"/>
                    <a:pt x="6611" y="20286"/>
                  </a:cubicBezTo>
                  <a:cubicBezTo>
                    <a:pt x="11713" y="21600"/>
                    <a:pt x="17248" y="19530"/>
                    <a:pt x="18985" y="15670"/>
                  </a:cubicBezTo>
                  <a:cubicBezTo>
                    <a:pt x="20635" y="12007"/>
                    <a:pt x="18334" y="8032"/>
                    <a:pt x="13667" y="6521"/>
                  </a:cubicBezTo>
                  <a:lnTo>
                    <a:pt x="17248" y="0"/>
                  </a:lnTo>
                  <a:lnTo>
                    <a:pt x="2921" y="0"/>
                  </a:lnTo>
                  <a:lnTo>
                    <a:pt x="2921" y="2628"/>
                  </a:lnTo>
                  <a:lnTo>
                    <a:pt x="2921" y="2628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</p:grpSp>
      <p:sp>
        <p:nvSpPr>
          <p:cNvPr id="92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_副本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PT背景图_2.jpg" descr="PPT背景图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122" name="成组"/>
          <p:cNvGrpSpPr/>
          <p:nvPr/>
        </p:nvGrpSpPr>
        <p:grpSpPr>
          <a:xfrm>
            <a:off x="19657961" y="658494"/>
            <a:ext cx="3961078" cy="1447801"/>
            <a:chOff x="0" y="0"/>
            <a:chExt cx="3961076" cy="1447800"/>
          </a:xfrm>
        </p:grpSpPr>
        <p:sp>
          <p:nvSpPr>
            <p:cNvPr id="100" name="形状"/>
            <p:cNvSpPr/>
            <p:nvPr/>
          </p:nvSpPr>
          <p:spPr>
            <a:xfrm>
              <a:off x="3727868" y="1196385"/>
              <a:ext cx="233209" cy="129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076"/>
                  </a:moveTo>
                  <a:cubicBezTo>
                    <a:pt x="2168" y="13772"/>
                    <a:pt x="4898" y="8698"/>
                    <a:pt x="8190" y="0"/>
                  </a:cubicBezTo>
                  <a:lnTo>
                    <a:pt x="10037" y="1160"/>
                  </a:lnTo>
                  <a:cubicBezTo>
                    <a:pt x="7789" y="6958"/>
                    <a:pt x="5541" y="11597"/>
                    <a:pt x="3212" y="14932"/>
                  </a:cubicBezTo>
                  <a:cubicBezTo>
                    <a:pt x="8030" y="14642"/>
                    <a:pt x="12607" y="13917"/>
                    <a:pt x="16862" y="13192"/>
                  </a:cubicBezTo>
                  <a:cubicBezTo>
                    <a:pt x="15899" y="10728"/>
                    <a:pt x="14935" y="8408"/>
                    <a:pt x="13972" y="6379"/>
                  </a:cubicBezTo>
                  <a:lnTo>
                    <a:pt x="15578" y="4929"/>
                  </a:lnTo>
                  <a:cubicBezTo>
                    <a:pt x="17746" y="9423"/>
                    <a:pt x="19753" y="14497"/>
                    <a:pt x="21600" y="20005"/>
                  </a:cubicBezTo>
                  <a:lnTo>
                    <a:pt x="19833" y="21600"/>
                  </a:lnTo>
                  <a:cubicBezTo>
                    <a:pt x="19191" y="19715"/>
                    <a:pt x="18549" y="17976"/>
                    <a:pt x="17987" y="16236"/>
                  </a:cubicBezTo>
                  <a:cubicBezTo>
                    <a:pt x="12687" y="17106"/>
                    <a:pt x="6825" y="17686"/>
                    <a:pt x="321" y="18121"/>
                  </a:cubicBezTo>
                  <a:lnTo>
                    <a:pt x="0" y="15076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01" name="形状"/>
            <p:cNvSpPr/>
            <p:nvPr/>
          </p:nvSpPr>
          <p:spPr>
            <a:xfrm>
              <a:off x="3753876" y="1335096"/>
              <a:ext cx="181193" cy="112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377" y="21600"/>
                  </a:lnTo>
                  <a:lnTo>
                    <a:pt x="2377" y="18942"/>
                  </a:lnTo>
                  <a:lnTo>
                    <a:pt x="19223" y="18942"/>
                  </a:lnTo>
                  <a:lnTo>
                    <a:pt x="19223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  <a:moveTo>
                    <a:pt x="19223" y="15452"/>
                  </a:moveTo>
                  <a:lnTo>
                    <a:pt x="2377" y="15452"/>
                  </a:lnTo>
                  <a:lnTo>
                    <a:pt x="2377" y="3655"/>
                  </a:lnTo>
                  <a:lnTo>
                    <a:pt x="19223" y="3655"/>
                  </a:lnTo>
                  <a:lnTo>
                    <a:pt x="19223" y="15452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02" name="形状"/>
            <p:cNvSpPr/>
            <p:nvPr/>
          </p:nvSpPr>
          <p:spPr>
            <a:xfrm>
              <a:off x="-1" y="-1"/>
              <a:ext cx="1699366" cy="1051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5" h="21600" extrusionOk="0">
                  <a:moveTo>
                    <a:pt x="821" y="0"/>
                  </a:moveTo>
                  <a:cubicBezTo>
                    <a:pt x="535" y="0"/>
                    <a:pt x="271" y="249"/>
                    <a:pt x="118" y="641"/>
                  </a:cubicBezTo>
                  <a:cubicBezTo>
                    <a:pt x="-36" y="1033"/>
                    <a:pt x="-36" y="1531"/>
                    <a:pt x="96" y="1941"/>
                  </a:cubicBezTo>
                  <a:lnTo>
                    <a:pt x="6146" y="20888"/>
                  </a:lnTo>
                  <a:cubicBezTo>
                    <a:pt x="6289" y="21333"/>
                    <a:pt x="6564" y="21600"/>
                    <a:pt x="6871" y="21600"/>
                  </a:cubicBezTo>
                  <a:cubicBezTo>
                    <a:pt x="7179" y="21600"/>
                    <a:pt x="7453" y="21333"/>
                    <a:pt x="7596" y="20888"/>
                  </a:cubicBezTo>
                  <a:lnTo>
                    <a:pt x="8782" y="17237"/>
                  </a:lnTo>
                  <a:lnTo>
                    <a:pt x="8782" y="17237"/>
                  </a:lnTo>
                  <a:lnTo>
                    <a:pt x="11692" y="8262"/>
                  </a:lnTo>
                  <a:lnTo>
                    <a:pt x="11692" y="8262"/>
                  </a:lnTo>
                  <a:lnTo>
                    <a:pt x="13504" y="2671"/>
                  </a:lnTo>
                  <a:lnTo>
                    <a:pt x="19357" y="2671"/>
                  </a:lnTo>
                  <a:lnTo>
                    <a:pt x="14646" y="17398"/>
                  </a:lnTo>
                  <a:lnTo>
                    <a:pt x="12230" y="9919"/>
                  </a:lnTo>
                  <a:lnTo>
                    <a:pt x="11308" y="12785"/>
                  </a:lnTo>
                  <a:lnTo>
                    <a:pt x="13921" y="20888"/>
                  </a:lnTo>
                  <a:cubicBezTo>
                    <a:pt x="14064" y="21333"/>
                    <a:pt x="14338" y="21600"/>
                    <a:pt x="14646" y="21600"/>
                  </a:cubicBezTo>
                  <a:cubicBezTo>
                    <a:pt x="14953" y="21600"/>
                    <a:pt x="15228" y="21315"/>
                    <a:pt x="15371" y="20888"/>
                  </a:cubicBezTo>
                  <a:lnTo>
                    <a:pt x="21432" y="1959"/>
                  </a:lnTo>
                  <a:cubicBezTo>
                    <a:pt x="21564" y="1549"/>
                    <a:pt x="21553" y="1051"/>
                    <a:pt x="21410" y="659"/>
                  </a:cubicBezTo>
                  <a:cubicBezTo>
                    <a:pt x="21268" y="267"/>
                    <a:pt x="20982" y="0"/>
                    <a:pt x="20696" y="0"/>
                  </a:cubicBezTo>
                  <a:lnTo>
                    <a:pt x="12988" y="0"/>
                  </a:lnTo>
                  <a:cubicBezTo>
                    <a:pt x="12691" y="0"/>
                    <a:pt x="12406" y="267"/>
                    <a:pt x="12263" y="694"/>
                  </a:cubicBezTo>
                  <a:lnTo>
                    <a:pt x="10759" y="5396"/>
                  </a:lnTo>
                  <a:lnTo>
                    <a:pt x="10759" y="5396"/>
                  </a:lnTo>
                  <a:lnTo>
                    <a:pt x="9836" y="8262"/>
                  </a:lnTo>
                  <a:lnTo>
                    <a:pt x="9836" y="8262"/>
                  </a:lnTo>
                  <a:lnTo>
                    <a:pt x="6882" y="17398"/>
                  </a:lnTo>
                  <a:lnTo>
                    <a:pt x="2171" y="2653"/>
                  </a:lnTo>
                  <a:lnTo>
                    <a:pt x="8024" y="2653"/>
                  </a:lnTo>
                  <a:lnTo>
                    <a:pt x="9298" y="6589"/>
                  </a:lnTo>
                  <a:lnTo>
                    <a:pt x="10220" y="3722"/>
                  </a:lnTo>
                  <a:lnTo>
                    <a:pt x="9243" y="712"/>
                  </a:lnTo>
                  <a:cubicBezTo>
                    <a:pt x="9100" y="267"/>
                    <a:pt x="8826" y="0"/>
                    <a:pt x="8518" y="0"/>
                  </a:cubicBezTo>
                  <a:lnTo>
                    <a:pt x="821" y="0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03" name="形状"/>
            <p:cNvSpPr/>
            <p:nvPr/>
          </p:nvSpPr>
          <p:spPr>
            <a:xfrm>
              <a:off x="2600838" y="43347"/>
              <a:ext cx="671017" cy="959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6498"/>
                  </a:moveTo>
                  <a:cubicBezTo>
                    <a:pt x="9712" y="6498"/>
                    <a:pt x="8651" y="6615"/>
                    <a:pt x="7647" y="6829"/>
                  </a:cubicBezTo>
                  <a:lnTo>
                    <a:pt x="11721" y="0"/>
                  </a:lnTo>
                  <a:lnTo>
                    <a:pt x="7479" y="0"/>
                  </a:lnTo>
                  <a:lnTo>
                    <a:pt x="921" y="11005"/>
                  </a:lnTo>
                  <a:cubicBezTo>
                    <a:pt x="335" y="11941"/>
                    <a:pt x="0" y="12976"/>
                    <a:pt x="0" y="14049"/>
                  </a:cubicBezTo>
                  <a:cubicBezTo>
                    <a:pt x="0" y="18224"/>
                    <a:pt x="4828" y="21600"/>
                    <a:pt x="10800" y="21600"/>
                  </a:cubicBezTo>
                  <a:cubicBezTo>
                    <a:pt x="16772" y="21600"/>
                    <a:pt x="21600" y="18224"/>
                    <a:pt x="21600" y="14049"/>
                  </a:cubicBezTo>
                  <a:cubicBezTo>
                    <a:pt x="21600" y="9873"/>
                    <a:pt x="16772" y="6498"/>
                    <a:pt x="10800" y="6498"/>
                  </a:cubicBezTo>
                  <a:close/>
                  <a:moveTo>
                    <a:pt x="10800" y="18849"/>
                  </a:moveTo>
                  <a:cubicBezTo>
                    <a:pt x="7005" y="18849"/>
                    <a:pt x="3935" y="16702"/>
                    <a:pt x="3935" y="14049"/>
                  </a:cubicBezTo>
                  <a:cubicBezTo>
                    <a:pt x="3935" y="11395"/>
                    <a:pt x="7005" y="9249"/>
                    <a:pt x="10800" y="9249"/>
                  </a:cubicBezTo>
                  <a:cubicBezTo>
                    <a:pt x="14595" y="9249"/>
                    <a:pt x="17665" y="11415"/>
                    <a:pt x="17665" y="14049"/>
                  </a:cubicBezTo>
                  <a:cubicBezTo>
                    <a:pt x="17665" y="16702"/>
                    <a:pt x="14595" y="18849"/>
                    <a:pt x="10800" y="18849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04" name="形状"/>
            <p:cNvSpPr/>
            <p:nvPr/>
          </p:nvSpPr>
          <p:spPr>
            <a:xfrm>
              <a:off x="3337742" y="43347"/>
              <a:ext cx="622468" cy="959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2" y="0"/>
                  </a:moveTo>
                  <a:lnTo>
                    <a:pt x="6438" y="0"/>
                  </a:lnTo>
                  <a:lnTo>
                    <a:pt x="5896" y="839"/>
                  </a:lnTo>
                  <a:lnTo>
                    <a:pt x="181" y="9756"/>
                  </a:lnTo>
                  <a:lnTo>
                    <a:pt x="331" y="9815"/>
                  </a:lnTo>
                  <a:lnTo>
                    <a:pt x="331" y="9815"/>
                  </a:lnTo>
                  <a:lnTo>
                    <a:pt x="4001" y="11200"/>
                  </a:lnTo>
                  <a:cubicBezTo>
                    <a:pt x="5355" y="10029"/>
                    <a:pt x="7521" y="9268"/>
                    <a:pt x="9958" y="9268"/>
                  </a:cubicBezTo>
                  <a:cubicBezTo>
                    <a:pt x="14049" y="9268"/>
                    <a:pt x="17358" y="11415"/>
                    <a:pt x="17358" y="14068"/>
                  </a:cubicBezTo>
                  <a:cubicBezTo>
                    <a:pt x="17358" y="16722"/>
                    <a:pt x="14049" y="18868"/>
                    <a:pt x="9958" y="18868"/>
                  </a:cubicBezTo>
                  <a:cubicBezTo>
                    <a:pt x="7310" y="18868"/>
                    <a:pt x="4994" y="17971"/>
                    <a:pt x="3670" y="16605"/>
                  </a:cubicBezTo>
                  <a:lnTo>
                    <a:pt x="0" y="17971"/>
                  </a:lnTo>
                  <a:cubicBezTo>
                    <a:pt x="2046" y="20156"/>
                    <a:pt x="5746" y="21600"/>
                    <a:pt x="9958" y="21600"/>
                  </a:cubicBezTo>
                  <a:cubicBezTo>
                    <a:pt x="16396" y="21600"/>
                    <a:pt x="21600" y="18224"/>
                    <a:pt x="21600" y="14049"/>
                  </a:cubicBezTo>
                  <a:cubicBezTo>
                    <a:pt x="21600" y="9873"/>
                    <a:pt x="16396" y="6498"/>
                    <a:pt x="9958" y="6498"/>
                  </a:cubicBezTo>
                  <a:cubicBezTo>
                    <a:pt x="8814" y="6498"/>
                    <a:pt x="7701" y="6595"/>
                    <a:pt x="6648" y="6810"/>
                  </a:cubicBezTo>
                  <a:lnTo>
                    <a:pt x="9266" y="2732"/>
                  </a:lnTo>
                  <a:lnTo>
                    <a:pt x="19524" y="2732"/>
                  </a:lnTo>
                  <a:lnTo>
                    <a:pt x="19524" y="0"/>
                  </a:lnTo>
                  <a:lnTo>
                    <a:pt x="7852" y="0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05" name="形状"/>
            <p:cNvSpPr/>
            <p:nvPr/>
          </p:nvSpPr>
          <p:spPr>
            <a:xfrm>
              <a:off x="1811917" y="43347"/>
              <a:ext cx="684990" cy="958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27" h="20685" extrusionOk="0">
                  <a:moveTo>
                    <a:pt x="12081" y="2618"/>
                  </a:moveTo>
                  <a:lnTo>
                    <a:pt x="2937" y="2618"/>
                  </a:lnTo>
                  <a:lnTo>
                    <a:pt x="2937" y="0"/>
                  </a:lnTo>
                  <a:lnTo>
                    <a:pt x="17271" y="0"/>
                  </a:lnTo>
                  <a:lnTo>
                    <a:pt x="13687" y="6527"/>
                  </a:lnTo>
                  <a:cubicBezTo>
                    <a:pt x="18358" y="8042"/>
                    <a:pt x="20632" y="12025"/>
                    <a:pt x="19001" y="15672"/>
                  </a:cubicBezTo>
                  <a:cubicBezTo>
                    <a:pt x="17271" y="19543"/>
                    <a:pt x="11710" y="21600"/>
                    <a:pt x="6619" y="20291"/>
                  </a:cubicBezTo>
                  <a:cubicBezTo>
                    <a:pt x="1751" y="19038"/>
                    <a:pt x="-968" y="15148"/>
                    <a:pt x="317" y="11445"/>
                  </a:cubicBezTo>
                  <a:lnTo>
                    <a:pt x="3678" y="12118"/>
                  </a:lnTo>
                  <a:cubicBezTo>
                    <a:pt x="2863" y="14512"/>
                    <a:pt x="4617" y="16999"/>
                    <a:pt x="7756" y="17804"/>
                  </a:cubicBezTo>
                  <a:cubicBezTo>
                    <a:pt x="11043" y="18645"/>
                    <a:pt x="14602" y="17317"/>
                    <a:pt x="15739" y="14830"/>
                  </a:cubicBezTo>
                  <a:cubicBezTo>
                    <a:pt x="16801" y="12455"/>
                    <a:pt x="15318" y="9930"/>
                    <a:pt x="12378" y="8958"/>
                  </a:cubicBezTo>
                  <a:lnTo>
                    <a:pt x="12378" y="8958"/>
                  </a:lnTo>
                  <a:lnTo>
                    <a:pt x="12007" y="8846"/>
                  </a:lnTo>
                  <a:cubicBezTo>
                    <a:pt x="11957" y="8827"/>
                    <a:pt x="11933" y="8827"/>
                    <a:pt x="11883" y="8808"/>
                  </a:cubicBezTo>
                  <a:lnTo>
                    <a:pt x="11883" y="8808"/>
                  </a:lnTo>
                  <a:lnTo>
                    <a:pt x="9165" y="7948"/>
                  </a:lnTo>
                  <a:lnTo>
                    <a:pt x="12081" y="2618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06" name="形状"/>
            <p:cNvSpPr/>
            <p:nvPr/>
          </p:nvSpPr>
          <p:spPr>
            <a:xfrm>
              <a:off x="147380" y="1196385"/>
              <a:ext cx="247948" cy="247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56" y="9063"/>
                  </a:moveTo>
                  <a:cubicBezTo>
                    <a:pt x="3625" y="11857"/>
                    <a:pt x="2568" y="14048"/>
                    <a:pt x="1284" y="15558"/>
                  </a:cubicBezTo>
                  <a:lnTo>
                    <a:pt x="0" y="14425"/>
                  </a:lnTo>
                  <a:cubicBezTo>
                    <a:pt x="1284" y="12915"/>
                    <a:pt x="2266" y="10951"/>
                    <a:pt x="2945" y="8459"/>
                  </a:cubicBezTo>
                  <a:lnTo>
                    <a:pt x="4456" y="9063"/>
                  </a:lnTo>
                  <a:close/>
                  <a:moveTo>
                    <a:pt x="9441" y="76"/>
                  </a:moveTo>
                  <a:lnTo>
                    <a:pt x="9441" y="4305"/>
                  </a:lnTo>
                  <a:cubicBezTo>
                    <a:pt x="9441" y="4456"/>
                    <a:pt x="9441" y="4531"/>
                    <a:pt x="9441" y="4683"/>
                  </a:cubicBezTo>
                  <a:lnTo>
                    <a:pt x="16993" y="4683"/>
                  </a:lnTo>
                  <a:cubicBezTo>
                    <a:pt x="16917" y="6269"/>
                    <a:pt x="16917" y="7703"/>
                    <a:pt x="16842" y="9063"/>
                  </a:cubicBezTo>
                  <a:lnTo>
                    <a:pt x="18352" y="8308"/>
                  </a:lnTo>
                  <a:cubicBezTo>
                    <a:pt x="19485" y="10498"/>
                    <a:pt x="20618" y="12839"/>
                    <a:pt x="21600" y="15407"/>
                  </a:cubicBezTo>
                  <a:lnTo>
                    <a:pt x="20014" y="16162"/>
                  </a:lnTo>
                  <a:cubicBezTo>
                    <a:pt x="19032" y="13519"/>
                    <a:pt x="17975" y="11178"/>
                    <a:pt x="16842" y="9063"/>
                  </a:cubicBezTo>
                  <a:cubicBezTo>
                    <a:pt x="16766" y="11178"/>
                    <a:pt x="16691" y="13066"/>
                    <a:pt x="16540" y="14576"/>
                  </a:cubicBezTo>
                  <a:cubicBezTo>
                    <a:pt x="16313" y="17069"/>
                    <a:pt x="15936" y="18806"/>
                    <a:pt x="15407" y="19863"/>
                  </a:cubicBezTo>
                  <a:cubicBezTo>
                    <a:pt x="14878" y="20769"/>
                    <a:pt x="14048" y="21298"/>
                    <a:pt x="12839" y="21449"/>
                  </a:cubicBezTo>
                  <a:lnTo>
                    <a:pt x="10196" y="21449"/>
                  </a:lnTo>
                  <a:lnTo>
                    <a:pt x="9743" y="19787"/>
                  </a:lnTo>
                  <a:cubicBezTo>
                    <a:pt x="10573" y="19863"/>
                    <a:pt x="11329" y="19863"/>
                    <a:pt x="12008" y="19863"/>
                  </a:cubicBezTo>
                  <a:cubicBezTo>
                    <a:pt x="13217" y="19863"/>
                    <a:pt x="14048" y="19032"/>
                    <a:pt x="14501" y="17371"/>
                  </a:cubicBezTo>
                  <a:cubicBezTo>
                    <a:pt x="14878" y="15634"/>
                    <a:pt x="15105" y="11933"/>
                    <a:pt x="15256" y="6344"/>
                  </a:cubicBezTo>
                  <a:lnTo>
                    <a:pt x="9365" y="6344"/>
                  </a:lnTo>
                  <a:cubicBezTo>
                    <a:pt x="9138" y="10120"/>
                    <a:pt x="8534" y="13141"/>
                    <a:pt x="7401" y="15558"/>
                  </a:cubicBezTo>
                  <a:cubicBezTo>
                    <a:pt x="6193" y="18126"/>
                    <a:pt x="4154" y="20165"/>
                    <a:pt x="1359" y="21600"/>
                  </a:cubicBezTo>
                  <a:lnTo>
                    <a:pt x="453" y="20090"/>
                  </a:lnTo>
                  <a:cubicBezTo>
                    <a:pt x="3172" y="18655"/>
                    <a:pt x="5060" y="16691"/>
                    <a:pt x="6117" y="14199"/>
                  </a:cubicBezTo>
                  <a:cubicBezTo>
                    <a:pt x="6948" y="12084"/>
                    <a:pt x="7401" y="9441"/>
                    <a:pt x="7628" y="6269"/>
                  </a:cubicBezTo>
                  <a:lnTo>
                    <a:pt x="1813" y="6269"/>
                  </a:lnTo>
                  <a:lnTo>
                    <a:pt x="1813" y="4607"/>
                  </a:lnTo>
                  <a:lnTo>
                    <a:pt x="7703" y="4607"/>
                  </a:lnTo>
                  <a:lnTo>
                    <a:pt x="7703" y="0"/>
                  </a:lnTo>
                  <a:lnTo>
                    <a:pt x="9441" y="76"/>
                  </a:lnTo>
                  <a:lnTo>
                    <a:pt x="9441" y="76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07" name="形状"/>
            <p:cNvSpPr/>
            <p:nvPr/>
          </p:nvSpPr>
          <p:spPr>
            <a:xfrm>
              <a:off x="598192" y="1196385"/>
              <a:ext cx="245347" cy="247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43" y="831"/>
                  </a:moveTo>
                  <a:cubicBezTo>
                    <a:pt x="6488" y="5815"/>
                    <a:pt x="4198" y="9516"/>
                    <a:pt x="1298" y="12159"/>
                  </a:cubicBezTo>
                  <a:lnTo>
                    <a:pt x="0" y="11027"/>
                  </a:lnTo>
                  <a:cubicBezTo>
                    <a:pt x="2977" y="8308"/>
                    <a:pt x="5190" y="4758"/>
                    <a:pt x="6717" y="227"/>
                  </a:cubicBezTo>
                  <a:lnTo>
                    <a:pt x="8243" y="831"/>
                  </a:lnTo>
                  <a:close/>
                  <a:moveTo>
                    <a:pt x="19539" y="20920"/>
                  </a:moveTo>
                  <a:lnTo>
                    <a:pt x="17936" y="21600"/>
                  </a:lnTo>
                  <a:cubicBezTo>
                    <a:pt x="17555" y="20769"/>
                    <a:pt x="17249" y="20014"/>
                    <a:pt x="16868" y="19334"/>
                  </a:cubicBezTo>
                  <a:cubicBezTo>
                    <a:pt x="12670" y="20014"/>
                    <a:pt x="8014" y="20467"/>
                    <a:pt x="2824" y="20769"/>
                  </a:cubicBezTo>
                  <a:lnTo>
                    <a:pt x="2519" y="19108"/>
                  </a:lnTo>
                  <a:cubicBezTo>
                    <a:pt x="4427" y="18126"/>
                    <a:pt x="6793" y="14425"/>
                    <a:pt x="9693" y="7930"/>
                  </a:cubicBezTo>
                  <a:lnTo>
                    <a:pt x="11372" y="8459"/>
                  </a:lnTo>
                  <a:cubicBezTo>
                    <a:pt x="9312" y="12915"/>
                    <a:pt x="7251" y="16464"/>
                    <a:pt x="5266" y="18957"/>
                  </a:cubicBezTo>
                  <a:cubicBezTo>
                    <a:pt x="9159" y="18730"/>
                    <a:pt x="12823" y="18352"/>
                    <a:pt x="16181" y="17748"/>
                  </a:cubicBezTo>
                  <a:cubicBezTo>
                    <a:pt x="15265" y="16087"/>
                    <a:pt x="14273" y="14501"/>
                    <a:pt x="13281" y="13066"/>
                  </a:cubicBezTo>
                  <a:lnTo>
                    <a:pt x="14807" y="12537"/>
                  </a:lnTo>
                  <a:cubicBezTo>
                    <a:pt x="16639" y="15256"/>
                    <a:pt x="18242" y="17975"/>
                    <a:pt x="19539" y="20920"/>
                  </a:cubicBezTo>
                  <a:close/>
                  <a:moveTo>
                    <a:pt x="21600" y="10800"/>
                  </a:moveTo>
                  <a:lnTo>
                    <a:pt x="20379" y="12159"/>
                  </a:lnTo>
                  <a:cubicBezTo>
                    <a:pt x="16868" y="9214"/>
                    <a:pt x="14349" y="5438"/>
                    <a:pt x="12975" y="831"/>
                  </a:cubicBezTo>
                  <a:lnTo>
                    <a:pt x="14425" y="0"/>
                  </a:lnTo>
                  <a:cubicBezTo>
                    <a:pt x="15799" y="4456"/>
                    <a:pt x="18165" y="8006"/>
                    <a:pt x="21600" y="10800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08" name="形状"/>
            <p:cNvSpPr/>
            <p:nvPr/>
          </p:nvSpPr>
          <p:spPr>
            <a:xfrm>
              <a:off x="1040335" y="1361105"/>
              <a:ext cx="45949" cy="75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41"/>
                  </a:moveTo>
                  <a:cubicBezTo>
                    <a:pt x="18340" y="9186"/>
                    <a:pt x="13449" y="15890"/>
                    <a:pt x="7743" y="21600"/>
                  </a:cubicBezTo>
                  <a:lnTo>
                    <a:pt x="0" y="18621"/>
                  </a:lnTo>
                  <a:cubicBezTo>
                    <a:pt x="6113" y="13159"/>
                    <a:pt x="10189" y="6952"/>
                    <a:pt x="13041" y="0"/>
                  </a:cubicBezTo>
                  <a:lnTo>
                    <a:pt x="21600" y="1241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09" name="形状"/>
            <p:cNvSpPr/>
            <p:nvPr/>
          </p:nvSpPr>
          <p:spPr>
            <a:xfrm>
              <a:off x="1040335" y="1239732"/>
              <a:ext cx="126575" cy="2011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74" y="4003"/>
                  </a:moveTo>
                  <a:cubicBezTo>
                    <a:pt x="4734" y="2886"/>
                    <a:pt x="3995" y="1769"/>
                    <a:pt x="2959" y="745"/>
                  </a:cubicBezTo>
                  <a:lnTo>
                    <a:pt x="5918" y="93"/>
                  </a:lnTo>
                  <a:cubicBezTo>
                    <a:pt x="6806" y="1210"/>
                    <a:pt x="7693" y="2514"/>
                    <a:pt x="8433" y="4003"/>
                  </a:cubicBezTo>
                  <a:lnTo>
                    <a:pt x="13463" y="4003"/>
                  </a:lnTo>
                  <a:cubicBezTo>
                    <a:pt x="14351" y="2700"/>
                    <a:pt x="15238" y="1397"/>
                    <a:pt x="15830" y="0"/>
                  </a:cubicBezTo>
                  <a:lnTo>
                    <a:pt x="18789" y="652"/>
                  </a:lnTo>
                  <a:cubicBezTo>
                    <a:pt x="18049" y="1862"/>
                    <a:pt x="17310" y="3072"/>
                    <a:pt x="16422" y="4003"/>
                  </a:cubicBezTo>
                  <a:lnTo>
                    <a:pt x="21600" y="4003"/>
                  </a:lnTo>
                  <a:lnTo>
                    <a:pt x="21600" y="5866"/>
                  </a:lnTo>
                  <a:lnTo>
                    <a:pt x="12723" y="5866"/>
                  </a:lnTo>
                  <a:lnTo>
                    <a:pt x="12723" y="9124"/>
                  </a:lnTo>
                  <a:lnTo>
                    <a:pt x="20860" y="9124"/>
                  </a:lnTo>
                  <a:lnTo>
                    <a:pt x="20860" y="11079"/>
                  </a:lnTo>
                  <a:lnTo>
                    <a:pt x="12723" y="11079"/>
                  </a:lnTo>
                  <a:lnTo>
                    <a:pt x="12723" y="19272"/>
                  </a:lnTo>
                  <a:cubicBezTo>
                    <a:pt x="12723" y="20855"/>
                    <a:pt x="11392" y="21600"/>
                    <a:pt x="8729" y="21600"/>
                  </a:cubicBezTo>
                  <a:lnTo>
                    <a:pt x="6214" y="21600"/>
                  </a:lnTo>
                  <a:lnTo>
                    <a:pt x="5474" y="19645"/>
                  </a:lnTo>
                  <a:cubicBezTo>
                    <a:pt x="6214" y="19738"/>
                    <a:pt x="6953" y="19831"/>
                    <a:pt x="7545" y="19831"/>
                  </a:cubicBezTo>
                  <a:cubicBezTo>
                    <a:pt x="8729" y="19831"/>
                    <a:pt x="9321" y="19459"/>
                    <a:pt x="9321" y="18807"/>
                  </a:cubicBezTo>
                  <a:lnTo>
                    <a:pt x="9321" y="11079"/>
                  </a:lnTo>
                  <a:lnTo>
                    <a:pt x="740" y="11079"/>
                  </a:lnTo>
                  <a:lnTo>
                    <a:pt x="740" y="9124"/>
                  </a:lnTo>
                  <a:lnTo>
                    <a:pt x="9321" y="9124"/>
                  </a:lnTo>
                  <a:lnTo>
                    <a:pt x="9321" y="5866"/>
                  </a:lnTo>
                  <a:lnTo>
                    <a:pt x="0" y="5866"/>
                  </a:lnTo>
                  <a:lnTo>
                    <a:pt x="0" y="4003"/>
                  </a:lnTo>
                  <a:lnTo>
                    <a:pt x="5474" y="4003"/>
                  </a:lnTo>
                  <a:lnTo>
                    <a:pt x="5474" y="4003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10" name="形状"/>
            <p:cNvSpPr/>
            <p:nvPr/>
          </p:nvSpPr>
          <p:spPr>
            <a:xfrm>
              <a:off x="1049004" y="1196385"/>
              <a:ext cx="122241" cy="450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91" y="12877"/>
                  </a:moveTo>
                  <a:cubicBezTo>
                    <a:pt x="8579" y="8723"/>
                    <a:pt x="7813" y="4985"/>
                    <a:pt x="7047" y="1662"/>
                  </a:cubicBezTo>
                  <a:lnTo>
                    <a:pt x="10570" y="0"/>
                  </a:lnTo>
                  <a:cubicBezTo>
                    <a:pt x="11336" y="3738"/>
                    <a:pt x="11949" y="8308"/>
                    <a:pt x="12562" y="12877"/>
                  </a:cubicBezTo>
                  <a:lnTo>
                    <a:pt x="21600" y="12877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12877"/>
                  </a:lnTo>
                  <a:lnTo>
                    <a:pt x="9191" y="12877"/>
                  </a:lnTo>
                  <a:lnTo>
                    <a:pt x="9191" y="12877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11" name="形状"/>
            <p:cNvSpPr/>
            <p:nvPr/>
          </p:nvSpPr>
          <p:spPr>
            <a:xfrm>
              <a:off x="1127029" y="1361105"/>
              <a:ext cx="35546" cy="54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200"/>
                  </a:moveTo>
                  <a:lnTo>
                    <a:pt x="11590" y="21600"/>
                  </a:lnTo>
                  <a:cubicBezTo>
                    <a:pt x="8429" y="14743"/>
                    <a:pt x="4741" y="8229"/>
                    <a:pt x="0" y="1714"/>
                  </a:cubicBezTo>
                  <a:lnTo>
                    <a:pt x="10010" y="0"/>
                  </a:lnTo>
                  <a:cubicBezTo>
                    <a:pt x="14751" y="7200"/>
                    <a:pt x="18966" y="13371"/>
                    <a:pt x="21600" y="19200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12" name="形状"/>
            <p:cNvSpPr/>
            <p:nvPr/>
          </p:nvSpPr>
          <p:spPr>
            <a:xfrm>
              <a:off x="1153038" y="1196385"/>
              <a:ext cx="133511" cy="247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7" y="1586"/>
                  </a:moveTo>
                  <a:cubicBezTo>
                    <a:pt x="16410" y="2417"/>
                    <a:pt x="12062" y="2870"/>
                    <a:pt x="7434" y="3021"/>
                  </a:cubicBezTo>
                  <a:lnTo>
                    <a:pt x="7434" y="7326"/>
                  </a:lnTo>
                  <a:lnTo>
                    <a:pt x="21600" y="7326"/>
                  </a:lnTo>
                  <a:lnTo>
                    <a:pt x="21600" y="8987"/>
                  </a:lnTo>
                  <a:lnTo>
                    <a:pt x="17112" y="8987"/>
                  </a:lnTo>
                  <a:lnTo>
                    <a:pt x="17112" y="21600"/>
                  </a:lnTo>
                  <a:lnTo>
                    <a:pt x="14026" y="21600"/>
                  </a:lnTo>
                  <a:lnTo>
                    <a:pt x="14026" y="8912"/>
                  </a:lnTo>
                  <a:lnTo>
                    <a:pt x="7294" y="8912"/>
                  </a:lnTo>
                  <a:lnTo>
                    <a:pt x="7294" y="11706"/>
                  </a:lnTo>
                  <a:cubicBezTo>
                    <a:pt x="7013" y="15785"/>
                    <a:pt x="5470" y="18957"/>
                    <a:pt x="2244" y="21373"/>
                  </a:cubicBezTo>
                  <a:lnTo>
                    <a:pt x="0" y="20090"/>
                  </a:lnTo>
                  <a:cubicBezTo>
                    <a:pt x="2525" y="18050"/>
                    <a:pt x="3927" y="15256"/>
                    <a:pt x="4208" y="11706"/>
                  </a:cubicBezTo>
                  <a:lnTo>
                    <a:pt x="4208" y="1586"/>
                  </a:lnTo>
                  <a:cubicBezTo>
                    <a:pt x="9538" y="1510"/>
                    <a:pt x="14306" y="982"/>
                    <a:pt x="18514" y="0"/>
                  </a:cubicBezTo>
                  <a:lnTo>
                    <a:pt x="20197" y="1586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13" name="形状"/>
            <p:cNvSpPr/>
            <p:nvPr/>
          </p:nvSpPr>
          <p:spPr>
            <a:xfrm>
              <a:off x="1933289" y="1196385"/>
              <a:ext cx="246214" cy="236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5" y="11789"/>
                  </a:moveTo>
                  <a:lnTo>
                    <a:pt x="0" y="10365"/>
                  </a:lnTo>
                  <a:cubicBezTo>
                    <a:pt x="2206" y="7912"/>
                    <a:pt x="3727" y="4668"/>
                    <a:pt x="4563" y="554"/>
                  </a:cubicBezTo>
                  <a:lnTo>
                    <a:pt x="6313" y="870"/>
                  </a:lnTo>
                  <a:cubicBezTo>
                    <a:pt x="6085" y="2136"/>
                    <a:pt x="5780" y="3323"/>
                    <a:pt x="5400" y="4431"/>
                  </a:cubicBezTo>
                  <a:lnTo>
                    <a:pt x="10496" y="4431"/>
                  </a:lnTo>
                  <a:lnTo>
                    <a:pt x="10496" y="0"/>
                  </a:lnTo>
                  <a:lnTo>
                    <a:pt x="12245" y="0"/>
                  </a:lnTo>
                  <a:lnTo>
                    <a:pt x="12245" y="4431"/>
                  </a:lnTo>
                  <a:lnTo>
                    <a:pt x="20079" y="4431"/>
                  </a:lnTo>
                  <a:lnTo>
                    <a:pt x="20079" y="6171"/>
                  </a:lnTo>
                  <a:lnTo>
                    <a:pt x="12245" y="6171"/>
                  </a:lnTo>
                  <a:lnTo>
                    <a:pt x="12245" y="11868"/>
                  </a:lnTo>
                  <a:lnTo>
                    <a:pt x="19546" y="11868"/>
                  </a:lnTo>
                  <a:lnTo>
                    <a:pt x="19546" y="13609"/>
                  </a:lnTo>
                  <a:lnTo>
                    <a:pt x="12245" y="13609"/>
                  </a:lnTo>
                  <a:lnTo>
                    <a:pt x="12245" y="19859"/>
                  </a:lnTo>
                  <a:lnTo>
                    <a:pt x="21600" y="19859"/>
                  </a:lnTo>
                  <a:lnTo>
                    <a:pt x="21600" y="21600"/>
                  </a:lnTo>
                  <a:lnTo>
                    <a:pt x="685" y="21600"/>
                  </a:lnTo>
                  <a:lnTo>
                    <a:pt x="685" y="19859"/>
                  </a:lnTo>
                  <a:lnTo>
                    <a:pt x="10496" y="19859"/>
                  </a:lnTo>
                  <a:lnTo>
                    <a:pt x="10496" y="13609"/>
                  </a:lnTo>
                  <a:lnTo>
                    <a:pt x="3499" y="13609"/>
                  </a:lnTo>
                  <a:lnTo>
                    <a:pt x="3499" y="11868"/>
                  </a:lnTo>
                  <a:lnTo>
                    <a:pt x="10496" y="11868"/>
                  </a:lnTo>
                  <a:lnTo>
                    <a:pt x="10496" y="6171"/>
                  </a:lnTo>
                  <a:lnTo>
                    <a:pt x="4792" y="6171"/>
                  </a:lnTo>
                  <a:cubicBezTo>
                    <a:pt x="3803" y="8387"/>
                    <a:pt x="2586" y="10286"/>
                    <a:pt x="1065" y="11789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14" name="形状"/>
            <p:cNvSpPr/>
            <p:nvPr/>
          </p:nvSpPr>
          <p:spPr>
            <a:xfrm>
              <a:off x="2375432" y="1196385"/>
              <a:ext cx="238411" cy="2514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31" y="7821"/>
                  </a:moveTo>
                  <a:cubicBezTo>
                    <a:pt x="16102" y="6703"/>
                    <a:pt x="16495" y="5586"/>
                    <a:pt x="16809" y="4320"/>
                  </a:cubicBezTo>
                  <a:lnTo>
                    <a:pt x="21050" y="4320"/>
                  </a:lnTo>
                  <a:lnTo>
                    <a:pt x="21050" y="2681"/>
                  </a:lnTo>
                  <a:lnTo>
                    <a:pt x="12489" y="2681"/>
                  </a:lnTo>
                  <a:cubicBezTo>
                    <a:pt x="12096" y="1713"/>
                    <a:pt x="11703" y="819"/>
                    <a:pt x="11311" y="0"/>
                  </a:cubicBezTo>
                  <a:lnTo>
                    <a:pt x="9504" y="298"/>
                  </a:lnTo>
                  <a:cubicBezTo>
                    <a:pt x="9897" y="1043"/>
                    <a:pt x="10368" y="1788"/>
                    <a:pt x="10682" y="2681"/>
                  </a:cubicBezTo>
                  <a:lnTo>
                    <a:pt x="1728" y="2681"/>
                  </a:lnTo>
                  <a:lnTo>
                    <a:pt x="1728" y="4320"/>
                  </a:lnTo>
                  <a:lnTo>
                    <a:pt x="6205" y="4320"/>
                  </a:lnTo>
                  <a:lnTo>
                    <a:pt x="7226" y="7821"/>
                  </a:lnTo>
                  <a:lnTo>
                    <a:pt x="2199" y="7821"/>
                  </a:lnTo>
                  <a:lnTo>
                    <a:pt x="2199" y="12886"/>
                  </a:lnTo>
                  <a:cubicBezTo>
                    <a:pt x="2199" y="16163"/>
                    <a:pt x="1414" y="18695"/>
                    <a:pt x="0" y="20483"/>
                  </a:cubicBezTo>
                  <a:lnTo>
                    <a:pt x="1335" y="21600"/>
                  </a:lnTo>
                  <a:cubicBezTo>
                    <a:pt x="3063" y="19440"/>
                    <a:pt x="3927" y="16535"/>
                    <a:pt x="4006" y="12886"/>
                  </a:cubicBezTo>
                  <a:lnTo>
                    <a:pt x="4006" y="9459"/>
                  </a:lnTo>
                  <a:lnTo>
                    <a:pt x="21600" y="9459"/>
                  </a:lnTo>
                  <a:lnTo>
                    <a:pt x="21600" y="7821"/>
                  </a:lnTo>
                  <a:lnTo>
                    <a:pt x="15631" y="7821"/>
                  </a:lnTo>
                  <a:close/>
                  <a:moveTo>
                    <a:pt x="13903" y="7821"/>
                  </a:moveTo>
                  <a:lnTo>
                    <a:pt x="8954" y="7821"/>
                  </a:lnTo>
                  <a:lnTo>
                    <a:pt x="7933" y="4320"/>
                  </a:lnTo>
                  <a:lnTo>
                    <a:pt x="15081" y="4320"/>
                  </a:lnTo>
                  <a:cubicBezTo>
                    <a:pt x="14845" y="5512"/>
                    <a:pt x="14452" y="6703"/>
                    <a:pt x="13903" y="7821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15" name="形状"/>
            <p:cNvSpPr/>
            <p:nvPr/>
          </p:nvSpPr>
          <p:spPr>
            <a:xfrm>
              <a:off x="2834913" y="1196385"/>
              <a:ext cx="216738" cy="247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05" y="0"/>
                  </a:moveTo>
                  <a:lnTo>
                    <a:pt x="11405" y="2349"/>
                  </a:lnTo>
                  <a:cubicBezTo>
                    <a:pt x="11405" y="3183"/>
                    <a:pt x="11318" y="4017"/>
                    <a:pt x="11318" y="4775"/>
                  </a:cubicBezTo>
                  <a:lnTo>
                    <a:pt x="21600" y="4775"/>
                  </a:lnTo>
                  <a:cubicBezTo>
                    <a:pt x="21514" y="8867"/>
                    <a:pt x="21341" y="12126"/>
                    <a:pt x="21082" y="14703"/>
                  </a:cubicBezTo>
                  <a:cubicBezTo>
                    <a:pt x="20822" y="17204"/>
                    <a:pt x="20390" y="18947"/>
                    <a:pt x="19699" y="19933"/>
                  </a:cubicBezTo>
                  <a:cubicBezTo>
                    <a:pt x="19094" y="20842"/>
                    <a:pt x="18058" y="21373"/>
                    <a:pt x="16589" y="21448"/>
                  </a:cubicBezTo>
                  <a:lnTo>
                    <a:pt x="13046" y="21448"/>
                  </a:lnTo>
                  <a:lnTo>
                    <a:pt x="12528" y="19781"/>
                  </a:lnTo>
                  <a:cubicBezTo>
                    <a:pt x="13565" y="19857"/>
                    <a:pt x="14688" y="19857"/>
                    <a:pt x="15638" y="19857"/>
                  </a:cubicBezTo>
                  <a:cubicBezTo>
                    <a:pt x="17194" y="19857"/>
                    <a:pt x="18144" y="19023"/>
                    <a:pt x="18662" y="17432"/>
                  </a:cubicBezTo>
                  <a:cubicBezTo>
                    <a:pt x="19181" y="15688"/>
                    <a:pt x="19440" y="12051"/>
                    <a:pt x="19613" y="6442"/>
                  </a:cubicBezTo>
                  <a:lnTo>
                    <a:pt x="11146" y="6442"/>
                  </a:lnTo>
                  <a:cubicBezTo>
                    <a:pt x="10714" y="9777"/>
                    <a:pt x="9936" y="12581"/>
                    <a:pt x="8813" y="14855"/>
                  </a:cubicBezTo>
                  <a:cubicBezTo>
                    <a:pt x="7171" y="17735"/>
                    <a:pt x="4579" y="20008"/>
                    <a:pt x="1037" y="21600"/>
                  </a:cubicBezTo>
                  <a:lnTo>
                    <a:pt x="0" y="20160"/>
                  </a:lnTo>
                  <a:cubicBezTo>
                    <a:pt x="3542" y="18493"/>
                    <a:pt x="6048" y="16295"/>
                    <a:pt x="7430" y="13566"/>
                  </a:cubicBezTo>
                  <a:cubicBezTo>
                    <a:pt x="8294" y="11596"/>
                    <a:pt x="8899" y="9246"/>
                    <a:pt x="9245" y="6442"/>
                  </a:cubicBezTo>
                  <a:lnTo>
                    <a:pt x="1382" y="6442"/>
                  </a:lnTo>
                  <a:lnTo>
                    <a:pt x="1382" y="4775"/>
                  </a:lnTo>
                  <a:lnTo>
                    <a:pt x="9418" y="4775"/>
                  </a:lnTo>
                  <a:cubicBezTo>
                    <a:pt x="9504" y="3941"/>
                    <a:pt x="9504" y="3183"/>
                    <a:pt x="9504" y="2350"/>
                  </a:cubicBezTo>
                  <a:lnTo>
                    <a:pt x="9504" y="0"/>
                  </a:lnTo>
                  <a:lnTo>
                    <a:pt x="11405" y="0"/>
                  </a:lnTo>
                  <a:lnTo>
                    <a:pt x="11405" y="0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16" name="形状"/>
            <p:cNvSpPr/>
            <p:nvPr/>
          </p:nvSpPr>
          <p:spPr>
            <a:xfrm>
              <a:off x="3277056" y="1205055"/>
              <a:ext cx="239278" cy="2358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61" y="0"/>
                  </a:moveTo>
                  <a:lnTo>
                    <a:pt x="20661" y="1747"/>
                  </a:lnTo>
                  <a:lnTo>
                    <a:pt x="11583" y="1747"/>
                  </a:lnTo>
                  <a:lnTo>
                    <a:pt x="11583" y="11118"/>
                  </a:lnTo>
                  <a:lnTo>
                    <a:pt x="21600" y="11118"/>
                  </a:lnTo>
                  <a:lnTo>
                    <a:pt x="21600" y="12865"/>
                  </a:lnTo>
                  <a:lnTo>
                    <a:pt x="11583" y="12865"/>
                  </a:lnTo>
                  <a:lnTo>
                    <a:pt x="11583" y="21600"/>
                  </a:lnTo>
                  <a:lnTo>
                    <a:pt x="9783" y="21600"/>
                  </a:lnTo>
                  <a:lnTo>
                    <a:pt x="9783" y="12865"/>
                  </a:lnTo>
                  <a:lnTo>
                    <a:pt x="0" y="12865"/>
                  </a:lnTo>
                  <a:lnTo>
                    <a:pt x="0" y="11118"/>
                  </a:lnTo>
                  <a:lnTo>
                    <a:pt x="9783" y="11118"/>
                  </a:lnTo>
                  <a:lnTo>
                    <a:pt x="9783" y="1747"/>
                  </a:lnTo>
                  <a:lnTo>
                    <a:pt x="939" y="1747"/>
                  </a:lnTo>
                  <a:lnTo>
                    <a:pt x="939" y="0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17" name="形状"/>
            <p:cNvSpPr/>
            <p:nvPr/>
          </p:nvSpPr>
          <p:spPr>
            <a:xfrm>
              <a:off x="3303064" y="1248402"/>
              <a:ext cx="47683" cy="70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933"/>
                  </a:moveTo>
                  <a:lnTo>
                    <a:pt x="13353" y="21600"/>
                  </a:lnTo>
                  <a:cubicBezTo>
                    <a:pt x="9033" y="14400"/>
                    <a:pt x="4713" y="8000"/>
                    <a:pt x="0" y="2667"/>
                  </a:cubicBezTo>
                  <a:lnTo>
                    <a:pt x="8247" y="0"/>
                  </a:lnTo>
                  <a:cubicBezTo>
                    <a:pt x="12960" y="5867"/>
                    <a:pt x="17280" y="12000"/>
                    <a:pt x="21600" y="18933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18" name="形状"/>
            <p:cNvSpPr/>
            <p:nvPr/>
          </p:nvSpPr>
          <p:spPr>
            <a:xfrm>
              <a:off x="3441775" y="1239732"/>
              <a:ext cx="49417" cy="71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634"/>
                  </a:moveTo>
                  <a:cubicBezTo>
                    <a:pt x="18190" y="9220"/>
                    <a:pt x="13263" y="15541"/>
                    <a:pt x="7579" y="21600"/>
                  </a:cubicBezTo>
                  <a:lnTo>
                    <a:pt x="0" y="18966"/>
                  </a:lnTo>
                  <a:cubicBezTo>
                    <a:pt x="5684" y="12644"/>
                    <a:pt x="10232" y="6322"/>
                    <a:pt x="13642" y="0"/>
                  </a:cubicBezTo>
                  <a:lnTo>
                    <a:pt x="21600" y="2634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19" name="形状"/>
            <p:cNvSpPr/>
            <p:nvPr/>
          </p:nvSpPr>
          <p:spPr>
            <a:xfrm>
              <a:off x="1482477" y="1196385"/>
              <a:ext cx="244480" cy="244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66" y="8962"/>
                  </a:moveTo>
                  <a:cubicBezTo>
                    <a:pt x="4213" y="14247"/>
                    <a:pt x="3217" y="18383"/>
                    <a:pt x="1226" y="21600"/>
                  </a:cubicBezTo>
                  <a:lnTo>
                    <a:pt x="0" y="20298"/>
                  </a:lnTo>
                  <a:cubicBezTo>
                    <a:pt x="1609" y="17540"/>
                    <a:pt x="2528" y="13787"/>
                    <a:pt x="2681" y="8962"/>
                  </a:cubicBezTo>
                  <a:lnTo>
                    <a:pt x="2681" y="1455"/>
                  </a:lnTo>
                  <a:cubicBezTo>
                    <a:pt x="8962" y="1379"/>
                    <a:pt x="14630" y="919"/>
                    <a:pt x="19685" y="0"/>
                  </a:cubicBezTo>
                  <a:lnTo>
                    <a:pt x="20528" y="1532"/>
                  </a:lnTo>
                  <a:cubicBezTo>
                    <a:pt x="15702" y="2374"/>
                    <a:pt x="10264" y="2834"/>
                    <a:pt x="4289" y="2911"/>
                  </a:cubicBezTo>
                  <a:lnTo>
                    <a:pt x="4289" y="5285"/>
                  </a:lnTo>
                  <a:lnTo>
                    <a:pt x="12255" y="5285"/>
                  </a:lnTo>
                  <a:cubicBezTo>
                    <a:pt x="12409" y="4596"/>
                    <a:pt x="12485" y="3830"/>
                    <a:pt x="12562" y="3140"/>
                  </a:cubicBezTo>
                  <a:lnTo>
                    <a:pt x="14247" y="3370"/>
                  </a:lnTo>
                  <a:cubicBezTo>
                    <a:pt x="14170" y="4060"/>
                    <a:pt x="14094" y="4672"/>
                    <a:pt x="14017" y="5362"/>
                  </a:cubicBezTo>
                  <a:lnTo>
                    <a:pt x="21600" y="5362"/>
                  </a:lnTo>
                  <a:lnTo>
                    <a:pt x="21600" y="6970"/>
                  </a:lnTo>
                  <a:lnTo>
                    <a:pt x="13787" y="6970"/>
                  </a:lnTo>
                  <a:cubicBezTo>
                    <a:pt x="13634" y="7813"/>
                    <a:pt x="13481" y="8502"/>
                    <a:pt x="13251" y="9268"/>
                  </a:cubicBezTo>
                  <a:lnTo>
                    <a:pt x="19379" y="9268"/>
                  </a:lnTo>
                  <a:lnTo>
                    <a:pt x="19379" y="17387"/>
                  </a:lnTo>
                  <a:lnTo>
                    <a:pt x="17694" y="17387"/>
                  </a:lnTo>
                  <a:lnTo>
                    <a:pt x="17694" y="10877"/>
                  </a:lnTo>
                  <a:lnTo>
                    <a:pt x="8272" y="10877"/>
                  </a:lnTo>
                  <a:lnTo>
                    <a:pt x="8272" y="17540"/>
                  </a:lnTo>
                  <a:lnTo>
                    <a:pt x="6587" y="17540"/>
                  </a:lnTo>
                  <a:lnTo>
                    <a:pt x="6587" y="9345"/>
                  </a:lnTo>
                  <a:lnTo>
                    <a:pt x="11413" y="9345"/>
                  </a:lnTo>
                  <a:cubicBezTo>
                    <a:pt x="11566" y="8579"/>
                    <a:pt x="11796" y="7813"/>
                    <a:pt x="11949" y="7047"/>
                  </a:cubicBezTo>
                  <a:lnTo>
                    <a:pt x="4213" y="7047"/>
                  </a:lnTo>
                  <a:lnTo>
                    <a:pt x="4213" y="8962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20" name="形状"/>
            <p:cNvSpPr/>
            <p:nvPr/>
          </p:nvSpPr>
          <p:spPr>
            <a:xfrm>
              <a:off x="1534494" y="1326427"/>
              <a:ext cx="117039" cy="115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87"/>
                  </a:moveTo>
                  <a:cubicBezTo>
                    <a:pt x="20960" y="6496"/>
                    <a:pt x="19200" y="11044"/>
                    <a:pt x="16160" y="14129"/>
                  </a:cubicBezTo>
                  <a:cubicBezTo>
                    <a:pt x="13120" y="17215"/>
                    <a:pt x="8320" y="19814"/>
                    <a:pt x="1920" y="21600"/>
                  </a:cubicBezTo>
                  <a:lnTo>
                    <a:pt x="0" y="18189"/>
                  </a:lnTo>
                  <a:cubicBezTo>
                    <a:pt x="5920" y="16728"/>
                    <a:pt x="10240" y="14617"/>
                    <a:pt x="12960" y="11856"/>
                  </a:cubicBezTo>
                  <a:cubicBezTo>
                    <a:pt x="15680" y="9095"/>
                    <a:pt x="17440" y="5197"/>
                    <a:pt x="17920" y="0"/>
                  </a:cubicBezTo>
                  <a:lnTo>
                    <a:pt x="21600" y="487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121" name="形状"/>
            <p:cNvSpPr/>
            <p:nvPr/>
          </p:nvSpPr>
          <p:spPr>
            <a:xfrm>
              <a:off x="1638528" y="1387113"/>
              <a:ext cx="91030" cy="57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5382"/>
                  </a:moveTo>
                  <a:lnTo>
                    <a:pt x="19131" y="21600"/>
                  </a:lnTo>
                  <a:cubicBezTo>
                    <a:pt x="12960" y="14727"/>
                    <a:pt x="6583" y="9491"/>
                    <a:pt x="0" y="5564"/>
                  </a:cubicBezTo>
                  <a:lnTo>
                    <a:pt x="2263" y="0"/>
                  </a:lnTo>
                  <a:cubicBezTo>
                    <a:pt x="9463" y="4255"/>
                    <a:pt x="15840" y="9164"/>
                    <a:pt x="21600" y="15382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</p:grpSp>
      <p:sp>
        <p:nvSpPr>
          <p:cNvPr id="123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标题_副本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PT背景图_2.jpg" descr="PPT背景图_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54" name="矩形"/>
          <p:cNvSpPr/>
          <p:nvPr userDrawn="1"/>
        </p:nvSpPr>
        <p:spPr>
          <a:xfrm>
            <a:off x="0" y="2829414"/>
            <a:ext cx="24384001" cy="10886586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</a:p>
        </p:txBody>
      </p:sp>
      <p:sp>
        <p:nvSpPr>
          <p:cNvPr id="155" name="矩形"/>
          <p:cNvSpPr/>
          <p:nvPr userDrawn="1"/>
        </p:nvSpPr>
        <p:spPr>
          <a:xfrm>
            <a:off x="0" y="2767841"/>
            <a:ext cx="24384001" cy="123148"/>
          </a:xfrm>
          <a:prstGeom prst="rect">
            <a:avLst/>
          </a:prstGeom>
          <a:solidFill>
            <a:srgbClr val="0A65CC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 defTabSz="825500">
              <a:defRPr sz="3200">
                <a:solidFill>
                  <a:srgbClr val="FFFFFF"/>
                </a:solidFill>
                <a:latin typeface="Helvetica Neue Medium" panose="02000503000000020004"/>
                <a:ea typeface="Helvetica Neue Medium" panose="02000503000000020004"/>
                <a:cs typeface="Helvetica Neue Medium" panose="02000503000000020004"/>
                <a:sym typeface="Helvetica Neue Medium" panose="02000503000000020004"/>
              </a:defRPr>
            </a:pPr>
          </a:p>
        </p:txBody>
      </p:sp>
      <p:sp>
        <p:nvSpPr>
          <p:cNvPr id="156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grpSp>
        <p:nvGrpSpPr>
          <p:cNvPr id="37" name="Group 24"/>
          <p:cNvGrpSpPr>
            <a:grpSpLocks noChangeAspect="1"/>
          </p:cNvGrpSpPr>
          <p:nvPr userDrawn="1"/>
        </p:nvGrpSpPr>
        <p:grpSpPr bwMode="auto">
          <a:xfrm>
            <a:off x="20796885" y="1437640"/>
            <a:ext cx="3256915" cy="824865"/>
            <a:chOff x="2775" y="922"/>
            <a:chExt cx="2105" cy="533"/>
          </a:xfrm>
        </p:grpSpPr>
        <p:sp>
          <p:nvSpPr>
            <p:cNvPr id="38" name="Freeform 25"/>
            <p:cNvSpPr>
              <a:spLocks noEditPoints="1"/>
            </p:cNvSpPr>
            <p:nvPr/>
          </p:nvSpPr>
          <p:spPr bwMode="auto">
            <a:xfrm>
              <a:off x="4283" y="922"/>
              <a:ext cx="525" cy="531"/>
            </a:xfrm>
            <a:custGeom>
              <a:avLst/>
              <a:gdLst>
                <a:gd name="T0" fmla="*/ 110 w 221"/>
                <a:gd name="T1" fmla="*/ 221 h 221"/>
                <a:gd name="T2" fmla="*/ 187 w 221"/>
                <a:gd name="T3" fmla="*/ 75 h 221"/>
                <a:gd name="T4" fmla="*/ 186 w 221"/>
                <a:gd name="T5" fmla="*/ 77 h 221"/>
                <a:gd name="T6" fmla="*/ 140 w 221"/>
                <a:gd name="T7" fmla="*/ 168 h 221"/>
                <a:gd name="T8" fmla="*/ 136 w 221"/>
                <a:gd name="T9" fmla="*/ 172 h 221"/>
                <a:gd name="T10" fmla="*/ 134 w 221"/>
                <a:gd name="T11" fmla="*/ 173 h 221"/>
                <a:gd name="T12" fmla="*/ 131 w 221"/>
                <a:gd name="T13" fmla="*/ 172 h 221"/>
                <a:gd name="T14" fmla="*/ 127 w 221"/>
                <a:gd name="T15" fmla="*/ 168 h 221"/>
                <a:gd name="T16" fmla="*/ 132 w 221"/>
                <a:gd name="T17" fmla="*/ 147 h 221"/>
                <a:gd name="T18" fmla="*/ 165 w 221"/>
                <a:gd name="T19" fmla="*/ 82 h 221"/>
                <a:gd name="T20" fmla="*/ 124 w 221"/>
                <a:gd name="T21" fmla="*/ 108 h 221"/>
                <a:gd name="T22" fmla="*/ 110 w 221"/>
                <a:gd name="T23" fmla="*/ 135 h 221"/>
                <a:gd name="T24" fmla="*/ 89 w 221"/>
                <a:gd name="T25" fmla="*/ 172 h 221"/>
                <a:gd name="T26" fmla="*/ 88 w 221"/>
                <a:gd name="T27" fmla="*/ 173 h 221"/>
                <a:gd name="T28" fmla="*/ 86 w 221"/>
                <a:gd name="T29" fmla="*/ 173 h 221"/>
                <a:gd name="T30" fmla="*/ 84 w 221"/>
                <a:gd name="T31" fmla="*/ 172 h 221"/>
                <a:gd name="T32" fmla="*/ 35 w 221"/>
                <a:gd name="T33" fmla="*/ 78 h 221"/>
                <a:gd name="T34" fmla="*/ 34 w 221"/>
                <a:gd name="T35" fmla="*/ 76 h 221"/>
                <a:gd name="T36" fmla="*/ 34 w 221"/>
                <a:gd name="T37" fmla="*/ 74 h 221"/>
                <a:gd name="T38" fmla="*/ 34 w 221"/>
                <a:gd name="T39" fmla="*/ 72 h 221"/>
                <a:gd name="T40" fmla="*/ 35 w 221"/>
                <a:gd name="T41" fmla="*/ 71 h 221"/>
                <a:gd name="T42" fmla="*/ 36 w 221"/>
                <a:gd name="T43" fmla="*/ 69 h 221"/>
                <a:gd name="T44" fmla="*/ 38 w 221"/>
                <a:gd name="T45" fmla="*/ 68 h 221"/>
                <a:gd name="T46" fmla="*/ 40 w 221"/>
                <a:gd name="T47" fmla="*/ 67 h 221"/>
                <a:gd name="T48" fmla="*/ 41 w 221"/>
                <a:gd name="T49" fmla="*/ 67 h 221"/>
                <a:gd name="T50" fmla="*/ 89 w 221"/>
                <a:gd name="T51" fmla="*/ 67 h 221"/>
                <a:gd name="T52" fmla="*/ 91 w 221"/>
                <a:gd name="T53" fmla="*/ 68 h 221"/>
                <a:gd name="T54" fmla="*/ 93 w 221"/>
                <a:gd name="T55" fmla="*/ 69 h 221"/>
                <a:gd name="T56" fmla="*/ 94 w 221"/>
                <a:gd name="T57" fmla="*/ 71 h 221"/>
                <a:gd name="T58" fmla="*/ 108 w 221"/>
                <a:gd name="T59" fmla="*/ 99 h 221"/>
                <a:gd name="T60" fmla="*/ 80 w 221"/>
                <a:gd name="T61" fmla="*/ 82 h 221"/>
                <a:gd name="T62" fmla="*/ 86 w 221"/>
                <a:gd name="T63" fmla="*/ 147 h 221"/>
                <a:gd name="T64" fmla="*/ 114 w 221"/>
                <a:gd name="T65" fmla="*/ 95 h 221"/>
                <a:gd name="T66" fmla="*/ 127 w 221"/>
                <a:gd name="T67" fmla="*/ 71 h 221"/>
                <a:gd name="T68" fmla="*/ 128 w 221"/>
                <a:gd name="T69" fmla="*/ 69 h 221"/>
                <a:gd name="T70" fmla="*/ 130 w 221"/>
                <a:gd name="T71" fmla="*/ 68 h 221"/>
                <a:gd name="T72" fmla="*/ 132 w 221"/>
                <a:gd name="T73" fmla="*/ 67 h 221"/>
                <a:gd name="T74" fmla="*/ 179 w 221"/>
                <a:gd name="T75" fmla="*/ 67 h 221"/>
                <a:gd name="T76" fmla="*/ 181 w 221"/>
                <a:gd name="T77" fmla="*/ 67 h 221"/>
                <a:gd name="T78" fmla="*/ 183 w 221"/>
                <a:gd name="T79" fmla="*/ 68 h 221"/>
                <a:gd name="T80" fmla="*/ 184 w 221"/>
                <a:gd name="T81" fmla="*/ 69 h 221"/>
                <a:gd name="T82" fmla="*/ 186 w 221"/>
                <a:gd name="T83" fmla="*/ 71 h 221"/>
                <a:gd name="T84" fmla="*/ 186 w 221"/>
                <a:gd name="T85" fmla="*/ 72 h 221"/>
                <a:gd name="T86" fmla="*/ 187 w 221"/>
                <a:gd name="T87" fmla="*/ 7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" h="221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2"/>
                    <a:pt x="49" y="221"/>
                    <a:pt x="110" y="221"/>
                  </a:cubicBezTo>
                  <a:cubicBezTo>
                    <a:pt x="171" y="221"/>
                    <a:pt x="221" y="172"/>
                    <a:pt x="221" y="110"/>
                  </a:cubicBezTo>
                  <a:cubicBezTo>
                    <a:pt x="221" y="49"/>
                    <a:pt x="171" y="0"/>
                    <a:pt x="110" y="0"/>
                  </a:cubicBezTo>
                  <a:close/>
                  <a:moveTo>
                    <a:pt x="187" y="75"/>
                  </a:moveTo>
                  <a:cubicBezTo>
                    <a:pt x="187" y="75"/>
                    <a:pt x="187" y="75"/>
                    <a:pt x="186" y="75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76"/>
                    <a:pt x="186" y="76"/>
                    <a:pt x="186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6" y="77"/>
                    <a:pt x="186" y="78"/>
                    <a:pt x="186" y="78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40" y="170"/>
                    <a:pt x="139" y="171"/>
                    <a:pt x="137" y="172"/>
                  </a:cubicBezTo>
                  <a:cubicBezTo>
                    <a:pt x="137" y="172"/>
                    <a:pt x="136" y="172"/>
                    <a:pt x="136" y="17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35" y="173"/>
                    <a:pt x="135" y="173"/>
                    <a:pt x="135" y="173"/>
                  </a:cubicBezTo>
                  <a:cubicBezTo>
                    <a:pt x="135" y="173"/>
                    <a:pt x="135" y="173"/>
                    <a:pt x="134" y="173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2" y="173"/>
                  </a:cubicBezTo>
                  <a:cubicBezTo>
                    <a:pt x="132" y="173"/>
                    <a:pt x="132" y="173"/>
                    <a:pt x="131" y="172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1" y="172"/>
                    <a:pt x="131" y="172"/>
                    <a:pt x="130" y="172"/>
                  </a:cubicBezTo>
                  <a:cubicBezTo>
                    <a:pt x="129" y="171"/>
                    <a:pt x="127" y="170"/>
                    <a:pt x="127" y="16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20" y="123"/>
                    <a:pt x="120" y="123"/>
                    <a:pt x="120" y="123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2" y="147"/>
                    <a:pt x="134" y="149"/>
                    <a:pt x="135" y="147"/>
                  </a:cubicBezTo>
                  <a:cubicBezTo>
                    <a:pt x="136" y="144"/>
                    <a:pt x="166" y="84"/>
                    <a:pt x="166" y="84"/>
                  </a:cubicBezTo>
                  <a:cubicBezTo>
                    <a:pt x="166" y="84"/>
                    <a:pt x="168" y="82"/>
                    <a:pt x="165" y="82"/>
                  </a:cubicBezTo>
                  <a:cubicBezTo>
                    <a:pt x="162" y="82"/>
                    <a:pt x="142" y="82"/>
                    <a:pt x="140" y="82"/>
                  </a:cubicBezTo>
                  <a:cubicBezTo>
                    <a:pt x="137" y="82"/>
                    <a:pt x="136" y="84"/>
                    <a:pt x="136" y="84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3" y="170"/>
                    <a:pt x="92" y="171"/>
                    <a:pt x="90" y="172"/>
                  </a:cubicBezTo>
                  <a:cubicBezTo>
                    <a:pt x="90" y="172"/>
                    <a:pt x="90" y="172"/>
                    <a:pt x="89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9" y="173"/>
                    <a:pt x="89" y="173"/>
                    <a:pt x="88" y="173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5" y="173"/>
                    <a:pt x="85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71"/>
                    <a:pt x="81" y="170"/>
                    <a:pt x="80" y="16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5" y="77"/>
                    <a:pt x="34" y="77"/>
                    <a:pt x="34" y="77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4"/>
                    <a:pt x="34" y="73"/>
                    <a:pt x="34" y="73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5" y="72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70"/>
                    <a:pt x="36" y="70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9" y="68"/>
                    <a:pt x="39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7"/>
                    <a:pt x="90" y="67"/>
                  </a:cubicBezTo>
                  <a:cubicBezTo>
                    <a:pt x="90" y="67"/>
                    <a:pt x="90" y="68"/>
                    <a:pt x="90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2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2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3" y="82"/>
                    <a:pt x="80" y="82"/>
                  </a:cubicBezTo>
                  <a:cubicBezTo>
                    <a:pt x="77" y="82"/>
                    <a:pt x="58" y="82"/>
                    <a:pt x="56" y="82"/>
                  </a:cubicBezTo>
                  <a:cubicBezTo>
                    <a:pt x="53" y="82"/>
                    <a:pt x="54" y="84"/>
                    <a:pt x="54" y="84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7" y="149"/>
                    <a:pt x="88" y="147"/>
                  </a:cubicBezTo>
                  <a:cubicBezTo>
                    <a:pt x="90" y="144"/>
                    <a:pt x="101" y="121"/>
                    <a:pt x="101" y="121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7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70"/>
                    <a:pt x="127" y="70"/>
                    <a:pt x="127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29" y="68"/>
                    <a:pt x="129" y="68"/>
                    <a:pt x="130" y="68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30" y="68"/>
                    <a:pt x="131" y="67"/>
                    <a:pt x="131" y="67"/>
                  </a:cubicBezTo>
                  <a:cubicBezTo>
                    <a:pt x="131" y="67"/>
                    <a:pt x="131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3" y="67"/>
                    <a:pt x="133" y="67"/>
                  </a:cubicBezTo>
                  <a:cubicBezTo>
                    <a:pt x="179" y="67"/>
                    <a:pt x="179" y="67"/>
                    <a:pt x="179" y="67"/>
                  </a:cubicBezTo>
                  <a:cubicBezTo>
                    <a:pt x="179" y="67"/>
                    <a:pt x="179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7"/>
                    <a:pt x="181" y="67"/>
                    <a:pt x="181" y="67"/>
                  </a:cubicBezTo>
                  <a:cubicBezTo>
                    <a:pt x="181" y="67"/>
                    <a:pt x="181" y="67"/>
                    <a:pt x="182" y="67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4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184" y="69"/>
                    <a:pt x="184" y="69"/>
                    <a:pt x="185" y="69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70"/>
                    <a:pt x="185" y="70"/>
                    <a:pt x="186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1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7" y="73"/>
                    <a:pt x="187" y="74"/>
                    <a:pt x="187" y="74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7" y="74"/>
                    <a:pt x="187" y="75"/>
                    <a:pt x="187" y="75"/>
                  </a:cubicBezTo>
                  <a:close/>
                </a:path>
              </a:pathLst>
            </a:cu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" name="Oval 26"/>
            <p:cNvSpPr>
              <a:spLocks noChangeArrowheads="1"/>
            </p:cNvSpPr>
            <p:nvPr/>
          </p:nvSpPr>
          <p:spPr bwMode="auto">
            <a:xfrm>
              <a:off x="4811" y="1385"/>
              <a:ext cx="69" cy="70"/>
            </a:xfrm>
            <a:prstGeom prst="ellipse">
              <a:avLst/>
            </a:pr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Freeform 27"/>
            <p:cNvSpPr/>
            <p:nvPr/>
          </p:nvSpPr>
          <p:spPr bwMode="auto">
            <a:xfrm>
              <a:off x="3778" y="989"/>
              <a:ext cx="429" cy="401"/>
            </a:xfrm>
            <a:custGeom>
              <a:avLst/>
              <a:gdLst>
                <a:gd name="T0" fmla="*/ 180 w 180"/>
                <a:gd name="T1" fmla="*/ 120 h 167"/>
                <a:gd name="T2" fmla="*/ 133 w 180"/>
                <a:gd name="T3" fmla="*/ 74 h 167"/>
                <a:gd name="T4" fmla="*/ 133 w 180"/>
                <a:gd name="T5" fmla="*/ 74 h 167"/>
                <a:gd name="T6" fmla="*/ 47 w 180"/>
                <a:gd name="T7" fmla="*/ 74 h 167"/>
                <a:gd name="T8" fmla="*/ 47 w 180"/>
                <a:gd name="T9" fmla="*/ 74 h 167"/>
                <a:gd name="T10" fmla="*/ 47 w 180"/>
                <a:gd name="T11" fmla="*/ 74 h 167"/>
                <a:gd name="T12" fmla="*/ 20 w 180"/>
                <a:gd name="T13" fmla="*/ 47 h 167"/>
                <a:gd name="T14" fmla="*/ 47 w 180"/>
                <a:gd name="T15" fmla="*/ 20 h 167"/>
                <a:gd name="T16" fmla="*/ 47 w 180"/>
                <a:gd name="T17" fmla="*/ 20 h 167"/>
                <a:gd name="T18" fmla="*/ 47 w 180"/>
                <a:gd name="T19" fmla="*/ 20 h 167"/>
                <a:gd name="T20" fmla="*/ 164 w 180"/>
                <a:gd name="T21" fmla="*/ 20 h 167"/>
                <a:gd name="T22" fmla="*/ 174 w 180"/>
                <a:gd name="T23" fmla="*/ 10 h 167"/>
                <a:gd name="T24" fmla="*/ 164 w 180"/>
                <a:gd name="T25" fmla="*/ 0 h 167"/>
                <a:gd name="T26" fmla="*/ 47 w 180"/>
                <a:gd name="T27" fmla="*/ 0 h 167"/>
                <a:gd name="T28" fmla="*/ 47 w 180"/>
                <a:gd name="T29" fmla="*/ 0 h 167"/>
                <a:gd name="T30" fmla="*/ 0 w 180"/>
                <a:gd name="T31" fmla="*/ 47 h 167"/>
                <a:gd name="T32" fmla="*/ 47 w 180"/>
                <a:gd name="T33" fmla="*/ 93 h 167"/>
                <a:gd name="T34" fmla="*/ 47 w 180"/>
                <a:gd name="T35" fmla="*/ 93 h 167"/>
                <a:gd name="T36" fmla="*/ 133 w 180"/>
                <a:gd name="T37" fmla="*/ 93 h 167"/>
                <a:gd name="T38" fmla="*/ 133 w 180"/>
                <a:gd name="T39" fmla="*/ 94 h 167"/>
                <a:gd name="T40" fmla="*/ 160 w 180"/>
                <a:gd name="T41" fmla="*/ 120 h 167"/>
                <a:gd name="T42" fmla="*/ 133 w 180"/>
                <a:gd name="T43" fmla="*/ 147 h 167"/>
                <a:gd name="T44" fmla="*/ 16 w 180"/>
                <a:gd name="T45" fmla="*/ 147 h 167"/>
                <a:gd name="T46" fmla="*/ 6 w 180"/>
                <a:gd name="T47" fmla="*/ 157 h 167"/>
                <a:gd name="T48" fmla="*/ 16 w 180"/>
                <a:gd name="T49" fmla="*/ 167 h 167"/>
                <a:gd name="T50" fmla="*/ 133 w 180"/>
                <a:gd name="T51" fmla="*/ 167 h 167"/>
                <a:gd name="T52" fmla="*/ 133 w 180"/>
                <a:gd name="T53" fmla="*/ 167 h 167"/>
                <a:gd name="T54" fmla="*/ 180 w 180"/>
                <a:gd name="T55" fmla="*/ 12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0" h="167">
                  <a:moveTo>
                    <a:pt x="180" y="120"/>
                  </a:moveTo>
                  <a:cubicBezTo>
                    <a:pt x="180" y="95"/>
                    <a:pt x="159" y="74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32" y="74"/>
                    <a:pt x="20" y="62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9" y="20"/>
                    <a:pt x="174" y="15"/>
                    <a:pt x="174" y="10"/>
                  </a:cubicBezTo>
                  <a:cubicBezTo>
                    <a:pt x="174" y="4"/>
                    <a:pt x="169" y="0"/>
                    <a:pt x="16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48" y="94"/>
                    <a:pt x="160" y="106"/>
                    <a:pt x="160" y="120"/>
                  </a:cubicBezTo>
                  <a:cubicBezTo>
                    <a:pt x="160" y="135"/>
                    <a:pt x="148" y="147"/>
                    <a:pt x="133" y="147"/>
                  </a:cubicBezTo>
                  <a:cubicBezTo>
                    <a:pt x="16" y="147"/>
                    <a:pt x="16" y="147"/>
                    <a:pt x="16" y="147"/>
                  </a:cubicBezTo>
                  <a:cubicBezTo>
                    <a:pt x="11" y="147"/>
                    <a:pt x="6" y="152"/>
                    <a:pt x="6" y="157"/>
                  </a:cubicBezTo>
                  <a:cubicBezTo>
                    <a:pt x="6" y="163"/>
                    <a:pt x="11" y="167"/>
                    <a:pt x="16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59" y="167"/>
                    <a:pt x="180" y="146"/>
                    <a:pt x="180" y="12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28"/>
            <p:cNvSpPr/>
            <p:nvPr/>
          </p:nvSpPr>
          <p:spPr bwMode="auto">
            <a:xfrm>
              <a:off x="3329" y="989"/>
              <a:ext cx="416" cy="401"/>
            </a:xfrm>
            <a:custGeom>
              <a:avLst/>
              <a:gdLst>
                <a:gd name="T0" fmla="*/ 175 w 175"/>
                <a:gd name="T1" fmla="*/ 47 h 167"/>
                <a:gd name="T2" fmla="*/ 128 w 175"/>
                <a:gd name="T3" fmla="*/ 0 h 167"/>
                <a:gd name="T4" fmla="*/ 128 w 175"/>
                <a:gd name="T5" fmla="*/ 0 h 167"/>
                <a:gd name="T6" fmla="*/ 10 w 175"/>
                <a:gd name="T7" fmla="*/ 0 h 167"/>
                <a:gd name="T8" fmla="*/ 0 w 175"/>
                <a:gd name="T9" fmla="*/ 10 h 167"/>
                <a:gd name="T10" fmla="*/ 10 w 175"/>
                <a:gd name="T11" fmla="*/ 20 h 167"/>
                <a:gd name="T12" fmla="*/ 128 w 175"/>
                <a:gd name="T13" fmla="*/ 20 h 167"/>
                <a:gd name="T14" fmla="*/ 129 w 175"/>
                <a:gd name="T15" fmla="*/ 20 h 167"/>
                <a:gd name="T16" fmla="*/ 155 w 175"/>
                <a:gd name="T17" fmla="*/ 47 h 167"/>
                <a:gd name="T18" fmla="*/ 128 w 175"/>
                <a:gd name="T19" fmla="*/ 74 h 167"/>
                <a:gd name="T20" fmla="*/ 128 w 175"/>
                <a:gd name="T21" fmla="*/ 74 h 167"/>
                <a:gd name="T22" fmla="*/ 29 w 175"/>
                <a:gd name="T23" fmla="*/ 74 h 167"/>
                <a:gd name="T24" fmla="*/ 29 w 175"/>
                <a:gd name="T25" fmla="*/ 74 h 167"/>
                <a:gd name="T26" fmla="*/ 0 w 175"/>
                <a:gd name="T27" fmla="*/ 102 h 167"/>
                <a:gd name="T28" fmla="*/ 0 w 175"/>
                <a:gd name="T29" fmla="*/ 102 h 167"/>
                <a:gd name="T30" fmla="*/ 0 w 175"/>
                <a:gd name="T31" fmla="*/ 157 h 167"/>
                <a:gd name="T32" fmla="*/ 10 w 175"/>
                <a:gd name="T33" fmla="*/ 167 h 167"/>
                <a:gd name="T34" fmla="*/ 20 w 175"/>
                <a:gd name="T35" fmla="*/ 157 h 167"/>
                <a:gd name="T36" fmla="*/ 20 w 175"/>
                <a:gd name="T37" fmla="*/ 130 h 167"/>
                <a:gd name="T38" fmla="*/ 20 w 175"/>
                <a:gd name="T39" fmla="*/ 130 h 167"/>
                <a:gd name="T40" fmla="*/ 20 w 175"/>
                <a:gd name="T41" fmla="*/ 102 h 167"/>
                <a:gd name="T42" fmla="*/ 29 w 175"/>
                <a:gd name="T43" fmla="*/ 94 h 167"/>
                <a:gd name="T44" fmla="*/ 29 w 175"/>
                <a:gd name="T45" fmla="*/ 94 h 167"/>
                <a:gd name="T46" fmla="*/ 56 w 175"/>
                <a:gd name="T47" fmla="*/ 94 h 167"/>
                <a:gd name="T48" fmla="*/ 128 w 175"/>
                <a:gd name="T49" fmla="*/ 94 h 167"/>
                <a:gd name="T50" fmla="*/ 129 w 175"/>
                <a:gd name="T51" fmla="*/ 93 h 167"/>
                <a:gd name="T52" fmla="*/ 175 w 175"/>
                <a:gd name="T53" fmla="*/ 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5" h="167">
                  <a:moveTo>
                    <a:pt x="175" y="47"/>
                  </a:moveTo>
                  <a:cubicBezTo>
                    <a:pt x="175" y="21"/>
                    <a:pt x="154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43" y="20"/>
                    <a:pt x="155" y="32"/>
                    <a:pt x="155" y="47"/>
                  </a:cubicBezTo>
                  <a:cubicBezTo>
                    <a:pt x="155" y="62"/>
                    <a:pt x="143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13" y="74"/>
                    <a:pt x="0" y="87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3"/>
                    <a:pt x="4" y="167"/>
                    <a:pt x="10" y="167"/>
                  </a:cubicBezTo>
                  <a:cubicBezTo>
                    <a:pt x="15" y="167"/>
                    <a:pt x="20" y="163"/>
                    <a:pt x="20" y="157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0" y="98"/>
                    <a:pt x="24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9" y="94"/>
                    <a:pt x="129" y="93"/>
                    <a:pt x="129" y="93"/>
                  </a:cubicBezTo>
                  <a:cubicBezTo>
                    <a:pt x="154" y="93"/>
                    <a:pt x="175" y="73"/>
                    <a:pt x="175" y="4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29"/>
            <p:cNvSpPr/>
            <p:nvPr/>
          </p:nvSpPr>
          <p:spPr bwMode="auto">
            <a:xfrm>
              <a:off x="2775" y="987"/>
              <a:ext cx="478" cy="406"/>
            </a:xfrm>
            <a:custGeom>
              <a:avLst/>
              <a:gdLst>
                <a:gd name="T0" fmla="*/ 201 w 201"/>
                <a:gd name="T1" fmla="*/ 11 h 169"/>
                <a:gd name="T2" fmla="*/ 199 w 201"/>
                <a:gd name="T3" fmla="*/ 4 h 169"/>
                <a:gd name="T4" fmla="*/ 185 w 201"/>
                <a:gd name="T5" fmla="*/ 3 h 169"/>
                <a:gd name="T6" fmla="*/ 113 w 201"/>
                <a:gd name="T7" fmla="*/ 62 h 169"/>
                <a:gd name="T8" fmla="*/ 128 w 201"/>
                <a:gd name="T9" fmla="*/ 75 h 169"/>
                <a:gd name="T10" fmla="*/ 181 w 201"/>
                <a:gd name="T11" fmla="*/ 32 h 169"/>
                <a:gd name="T12" fmla="*/ 181 w 201"/>
                <a:gd name="T13" fmla="*/ 137 h 169"/>
                <a:gd name="T14" fmla="*/ 158 w 201"/>
                <a:gd name="T15" fmla="*/ 119 h 169"/>
                <a:gd name="T16" fmla="*/ 157 w 201"/>
                <a:gd name="T17" fmla="*/ 118 h 169"/>
                <a:gd name="T18" fmla="*/ 100 w 201"/>
                <a:gd name="T19" fmla="*/ 72 h 169"/>
                <a:gd name="T20" fmla="*/ 85 w 201"/>
                <a:gd name="T21" fmla="*/ 85 h 169"/>
                <a:gd name="T22" fmla="*/ 85 w 201"/>
                <a:gd name="T23" fmla="*/ 85 h 169"/>
                <a:gd name="T24" fmla="*/ 68 w 201"/>
                <a:gd name="T25" fmla="*/ 98 h 169"/>
                <a:gd name="T26" fmla="*/ 44 w 201"/>
                <a:gd name="T27" fmla="*/ 118 h 169"/>
                <a:gd name="T28" fmla="*/ 44 w 201"/>
                <a:gd name="T29" fmla="*/ 118 h 169"/>
                <a:gd name="T30" fmla="*/ 20 w 201"/>
                <a:gd name="T31" fmla="*/ 137 h 169"/>
                <a:gd name="T32" fmla="*/ 20 w 201"/>
                <a:gd name="T33" fmla="*/ 32 h 169"/>
                <a:gd name="T34" fmla="*/ 72 w 201"/>
                <a:gd name="T35" fmla="*/ 75 h 169"/>
                <a:gd name="T36" fmla="*/ 88 w 201"/>
                <a:gd name="T37" fmla="*/ 62 h 169"/>
                <a:gd name="T38" fmla="*/ 17 w 201"/>
                <a:gd name="T39" fmla="*/ 4 h 169"/>
                <a:gd name="T40" fmla="*/ 17 w 201"/>
                <a:gd name="T41" fmla="*/ 4 h 169"/>
                <a:gd name="T42" fmla="*/ 16 w 201"/>
                <a:gd name="T43" fmla="*/ 3 h 169"/>
                <a:gd name="T44" fmla="*/ 2 w 201"/>
                <a:gd name="T45" fmla="*/ 4 h 169"/>
                <a:gd name="T46" fmla="*/ 0 w 201"/>
                <a:gd name="T47" fmla="*/ 11 h 169"/>
                <a:gd name="T48" fmla="*/ 0 w 201"/>
                <a:gd name="T49" fmla="*/ 11 h 169"/>
                <a:gd name="T50" fmla="*/ 0 w 201"/>
                <a:gd name="T51" fmla="*/ 12 h 169"/>
                <a:gd name="T52" fmla="*/ 0 w 201"/>
                <a:gd name="T53" fmla="*/ 12 h 169"/>
                <a:gd name="T54" fmla="*/ 0 w 201"/>
                <a:gd name="T55" fmla="*/ 158 h 169"/>
                <a:gd name="T56" fmla="*/ 0 w 201"/>
                <a:gd name="T57" fmla="*/ 158 h 169"/>
                <a:gd name="T58" fmla="*/ 2 w 201"/>
                <a:gd name="T59" fmla="*/ 165 h 169"/>
                <a:gd name="T60" fmla="*/ 16 w 201"/>
                <a:gd name="T61" fmla="*/ 166 h 169"/>
                <a:gd name="T62" fmla="*/ 101 w 201"/>
                <a:gd name="T63" fmla="*/ 97 h 169"/>
                <a:gd name="T64" fmla="*/ 185 w 201"/>
                <a:gd name="T65" fmla="*/ 166 h 169"/>
                <a:gd name="T66" fmla="*/ 199 w 201"/>
                <a:gd name="T67" fmla="*/ 165 h 169"/>
                <a:gd name="T68" fmla="*/ 201 w 201"/>
                <a:gd name="T69" fmla="*/ 158 h 169"/>
                <a:gd name="T70" fmla="*/ 201 w 201"/>
                <a:gd name="T71" fmla="*/ 158 h 169"/>
                <a:gd name="T72" fmla="*/ 201 w 201"/>
                <a:gd name="T73" fmla="*/ 1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1" h="169">
                  <a:moveTo>
                    <a:pt x="201" y="11"/>
                  </a:moveTo>
                  <a:cubicBezTo>
                    <a:pt x="201" y="9"/>
                    <a:pt x="200" y="6"/>
                    <a:pt x="199" y="4"/>
                  </a:cubicBezTo>
                  <a:cubicBezTo>
                    <a:pt x="195" y="0"/>
                    <a:pt x="189" y="0"/>
                    <a:pt x="185" y="3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28" y="75"/>
                    <a:pt x="128" y="75"/>
                    <a:pt x="128" y="75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8"/>
                    <a:pt x="157" y="118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0"/>
                    <a:pt x="6" y="0"/>
                    <a:pt x="2" y="4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0"/>
                    <a:pt x="1" y="163"/>
                    <a:pt x="2" y="165"/>
                  </a:cubicBezTo>
                  <a:cubicBezTo>
                    <a:pt x="6" y="169"/>
                    <a:pt x="12" y="169"/>
                    <a:pt x="16" y="166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85" y="166"/>
                    <a:pt x="185" y="166"/>
                    <a:pt x="185" y="166"/>
                  </a:cubicBezTo>
                  <a:cubicBezTo>
                    <a:pt x="189" y="169"/>
                    <a:pt x="195" y="169"/>
                    <a:pt x="199" y="165"/>
                  </a:cubicBezTo>
                  <a:cubicBezTo>
                    <a:pt x="200" y="163"/>
                    <a:pt x="201" y="160"/>
                    <a:pt x="201" y="158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1" y="11"/>
                    <a:pt x="201" y="11"/>
                    <a:pt x="201" y="1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0">
  <p:cSld name="说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PPT背景图_1.jpg" descr="PPT背景图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164" name="幻灯片编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2" Type="http://schemas.openxmlformats.org/officeDocument/2006/relationships/theme" Target="../theme/theme2.xml"/><Relationship Id="rId21" Type="http://schemas.openxmlformats.org/officeDocument/2006/relationships/image" Target="../media/image1.jpeg"/><Relationship Id="rId20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5.xml"/><Relationship Id="rId19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29.xml"/><Relationship Id="rId15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PT背景图_2.jpg" descr="PPT背景图_2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flipH="1"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7" name="成组"/>
          <p:cNvGrpSpPr/>
          <p:nvPr/>
        </p:nvGrpSpPr>
        <p:grpSpPr>
          <a:xfrm>
            <a:off x="22036180" y="892504"/>
            <a:ext cx="1392298" cy="1418902"/>
            <a:chOff x="0" y="0"/>
            <a:chExt cx="1392297" cy="1418901"/>
          </a:xfrm>
        </p:grpSpPr>
        <p:sp>
          <p:nvSpPr>
            <p:cNvPr id="3" name="形状"/>
            <p:cNvSpPr/>
            <p:nvPr/>
          </p:nvSpPr>
          <p:spPr>
            <a:xfrm>
              <a:off x="147802" y="0"/>
              <a:ext cx="1098643" cy="679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2" h="21600" extrusionOk="0">
                  <a:moveTo>
                    <a:pt x="114" y="642"/>
                  </a:moveTo>
                  <a:cubicBezTo>
                    <a:pt x="269" y="235"/>
                    <a:pt x="529" y="0"/>
                    <a:pt x="819" y="0"/>
                  </a:cubicBezTo>
                  <a:lnTo>
                    <a:pt x="8521" y="0"/>
                  </a:lnTo>
                  <a:cubicBezTo>
                    <a:pt x="8830" y="0"/>
                    <a:pt x="9110" y="282"/>
                    <a:pt x="9245" y="720"/>
                  </a:cubicBezTo>
                  <a:lnTo>
                    <a:pt x="10220" y="3725"/>
                  </a:lnTo>
                  <a:lnTo>
                    <a:pt x="9293" y="6590"/>
                  </a:lnTo>
                  <a:lnTo>
                    <a:pt x="8029" y="2661"/>
                  </a:lnTo>
                  <a:lnTo>
                    <a:pt x="2170" y="2661"/>
                  </a:lnTo>
                  <a:lnTo>
                    <a:pt x="6880" y="17390"/>
                  </a:lnTo>
                  <a:lnTo>
                    <a:pt x="9833" y="8249"/>
                  </a:lnTo>
                  <a:lnTo>
                    <a:pt x="9833" y="8249"/>
                  </a:lnTo>
                  <a:lnTo>
                    <a:pt x="10760" y="5384"/>
                  </a:lnTo>
                  <a:lnTo>
                    <a:pt x="10760" y="5384"/>
                  </a:lnTo>
                  <a:lnTo>
                    <a:pt x="12275" y="689"/>
                  </a:lnTo>
                  <a:cubicBezTo>
                    <a:pt x="12420" y="266"/>
                    <a:pt x="12690" y="0"/>
                    <a:pt x="12999" y="0"/>
                  </a:cubicBezTo>
                  <a:lnTo>
                    <a:pt x="20701" y="0"/>
                  </a:lnTo>
                  <a:cubicBezTo>
                    <a:pt x="20991" y="0"/>
                    <a:pt x="21251" y="235"/>
                    <a:pt x="21406" y="642"/>
                  </a:cubicBezTo>
                  <a:cubicBezTo>
                    <a:pt x="21550" y="1033"/>
                    <a:pt x="21560" y="1534"/>
                    <a:pt x="21435" y="1941"/>
                  </a:cubicBezTo>
                  <a:lnTo>
                    <a:pt x="15373" y="20880"/>
                  </a:lnTo>
                  <a:cubicBezTo>
                    <a:pt x="15229" y="21318"/>
                    <a:pt x="14949" y="21600"/>
                    <a:pt x="14650" y="21600"/>
                  </a:cubicBezTo>
                  <a:cubicBezTo>
                    <a:pt x="14350" y="21600"/>
                    <a:pt x="14061" y="21318"/>
                    <a:pt x="13926" y="20880"/>
                  </a:cubicBezTo>
                  <a:lnTo>
                    <a:pt x="11310" y="12772"/>
                  </a:lnTo>
                  <a:lnTo>
                    <a:pt x="12237" y="9908"/>
                  </a:lnTo>
                  <a:lnTo>
                    <a:pt x="14650" y="17374"/>
                  </a:lnTo>
                  <a:lnTo>
                    <a:pt x="19350" y="2661"/>
                  </a:lnTo>
                  <a:lnTo>
                    <a:pt x="13491" y="2661"/>
                  </a:lnTo>
                  <a:lnTo>
                    <a:pt x="11687" y="8264"/>
                  </a:lnTo>
                  <a:lnTo>
                    <a:pt x="11687" y="8264"/>
                  </a:lnTo>
                  <a:lnTo>
                    <a:pt x="8781" y="17233"/>
                  </a:lnTo>
                  <a:lnTo>
                    <a:pt x="8781" y="17233"/>
                  </a:lnTo>
                  <a:lnTo>
                    <a:pt x="7604" y="20880"/>
                  </a:lnTo>
                  <a:cubicBezTo>
                    <a:pt x="7459" y="21318"/>
                    <a:pt x="7179" y="21600"/>
                    <a:pt x="6880" y="21600"/>
                  </a:cubicBezTo>
                  <a:cubicBezTo>
                    <a:pt x="6581" y="21600"/>
                    <a:pt x="6291" y="21318"/>
                    <a:pt x="6156" y="20880"/>
                  </a:cubicBezTo>
                  <a:lnTo>
                    <a:pt x="95" y="1941"/>
                  </a:lnTo>
                  <a:cubicBezTo>
                    <a:pt x="-40" y="1534"/>
                    <a:pt x="-30" y="1033"/>
                    <a:pt x="114" y="642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4" name="形状"/>
            <p:cNvSpPr/>
            <p:nvPr/>
          </p:nvSpPr>
          <p:spPr>
            <a:xfrm>
              <a:off x="512381" y="798132"/>
              <a:ext cx="433554" cy="620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6514"/>
                  </a:moveTo>
                  <a:cubicBezTo>
                    <a:pt x="9695" y="6514"/>
                    <a:pt x="8640" y="6634"/>
                    <a:pt x="7658" y="6840"/>
                  </a:cubicBezTo>
                  <a:lnTo>
                    <a:pt x="11733" y="0"/>
                  </a:lnTo>
                  <a:lnTo>
                    <a:pt x="7486" y="0"/>
                  </a:lnTo>
                  <a:lnTo>
                    <a:pt x="933" y="11006"/>
                  </a:lnTo>
                  <a:cubicBezTo>
                    <a:pt x="344" y="11931"/>
                    <a:pt x="0" y="12977"/>
                    <a:pt x="0" y="14057"/>
                  </a:cubicBezTo>
                  <a:cubicBezTo>
                    <a:pt x="0" y="18223"/>
                    <a:pt x="4835" y="21600"/>
                    <a:pt x="10800" y="21600"/>
                  </a:cubicBezTo>
                  <a:cubicBezTo>
                    <a:pt x="16765" y="21600"/>
                    <a:pt x="21600" y="18223"/>
                    <a:pt x="21600" y="14057"/>
                  </a:cubicBezTo>
                  <a:cubicBezTo>
                    <a:pt x="21600" y="9891"/>
                    <a:pt x="16765" y="6514"/>
                    <a:pt x="10800" y="6514"/>
                  </a:cubicBezTo>
                  <a:close/>
                  <a:moveTo>
                    <a:pt x="10825" y="18857"/>
                  </a:moveTo>
                  <a:cubicBezTo>
                    <a:pt x="7020" y="18857"/>
                    <a:pt x="3952" y="16714"/>
                    <a:pt x="3952" y="14057"/>
                  </a:cubicBezTo>
                  <a:cubicBezTo>
                    <a:pt x="3952" y="11400"/>
                    <a:pt x="7020" y="9257"/>
                    <a:pt x="10825" y="9257"/>
                  </a:cubicBezTo>
                  <a:cubicBezTo>
                    <a:pt x="14629" y="9257"/>
                    <a:pt x="17697" y="11400"/>
                    <a:pt x="17697" y="14057"/>
                  </a:cubicBezTo>
                  <a:cubicBezTo>
                    <a:pt x="17697" y="16714"/>
                    <a:pt x="14629" y="18857"/>
                    <a:pt x="10825" y="18857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5" name="形状"/>
            <p:cNvSpPr/>
            <p:nvPr/>
          </p:nvSpPr>
          <p:spPr>
            <a:xfrm>
              <a:off x="990275" y="798132"/>
              <a:ext cx="402023" cy="620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32" y="0"/>
                  </a:moveTo>
                  <a:lnTo>
                    <a:pt x="19535" y="0"/>
                  </a:lnTo>
                  <a:lnTo>
                    <a:pt x="19535" y="2743"/>
                  </a:lnTo>
                  <a:lnTo>
                    <a:pt x="9265" y="2743"/>
                  </a:lnTo>
                  <a:lnTo>
                    <a:pt x="6644" y="6823"/>
                  </a:lnTo>
                  <a:cubicBezTo>
                    <a:pt x="7703" y="6617"/>
                    <a:pt x="8788" y="6514"/>
                    <a:pt x="9953" y="6514"/>
                  </a:cubicBezTo>
                  <a:cubicBezTo>
                    <a:pt x="16385" y="6514"/>
                    <a:pt x="21600" y="9891"/>
                    <a:pt x="21600" y="14057"/>
                  </a:cubicBezTo>
                  <a:cubicBezTo>
                    <a:pt x="21600" y="18223"/>
                    <a:pt x="16385" y="21600"/>
                    <a:pt x="9953" y="21600"/>
                  </a:cubicBezTo>
                  <a:cubicBezTo>
                    <a:pt x="3521" y="21600"/>
                    <a:pt x="2038" y="20143"/>
                    <a:pt x="0" y="17966"/>
                  </a:cubicBezTo>
                  <a:lnTo>
                    <a:pt x="3679" y="16594"/>
                  </a:lnTo>
                  <a:cubicBezTo>
                    <a:pt x="4976" y="17949"/>
                    <a:pt x="7306" y="18857"/>
                    <a:pt x="9979" y="18857"/>
                  </a:cubicBezTo>
                  <a:cubicBezTo>
                    <a:pt x="14082" y="18857"/>
                    <a:pt x="17391" y="16714"/>
                    <a:pt x="17391" y="14057"/>
                  </a:cubicBezTo>
                  <a:cubicBezTo>
                    <a:pt x="17391" y="11400"/>
                    <a:pt x="14082" y="9257"/>
                    <a:pt x="9979" y="9257"/>
                  </a:cubicBezTo>
                  <a:cubicBezTo>
                    <a:pt x="5876" y="9257"/>
                    <a:pt x="5374" y="10011"/>
                    <a:pt x="4024" y="11194"/>
                  </a:cubicBezTo>
                  <a:lnTo>
                    <a:pt x="344" y="9823"/>
                  </a:lnTo>
                  <a:lnTo>
                    <a:pt x="344" y="9823"/>
                  </a:lnTo>
                  <a:lnTo>
                    <a:pt x="212" y="9771"/>
                  </a:lnTo>
                  <a:lnTo>
                    <a:pt x="5929" y="857"/>
                  </a:lnTo>
                  <a:lnTo>
                    <a:pt x="6432" y="0"/>
                  </a:lnTo>
                  <a:lnTo>
                    <a:pt x="6432" y="0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  <p:sp>
          <p:nvSpPr>
            <p:cNvPr id="6" name="形状"/>
            <p:cNvSpPr/>
            <p:nvPr/>
          </p:nvSpPr>
          <p:spPr>
            <a:xfrm>
              <a:off x="-1" y="798132"/>
              <a:ext cx="442951" cy="6203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18" h="20681" extrusionOk="0">
                  <a:moveTo>
                    <a:pt x="2921" y="2628"/>
                  </a:moveTo>
                  <a:lnTo>
                    <a:pt x="12060" y="2628"/>
                  </a:lnTo>
                  <a:lnTo>
                    <a:pt x="9151" y="7950"/>
                  </a:lnTo>
                  <a:lnTo>
                    <a:pt x="11886" y="8804"/>
                  </a:lnTo>
                  <a:lnTo>
                    <a:pt x="11886" y="8804"/>
                  </a:lnTo>
                  <a:cubicBezTo>
                    <a:pt x="11930" y="8821"/>
                    <a:pt x="11973" y="8821"/>
                    <a:pt x="11995" y="8837"/>
                  </a:cubicBezTo>
                  <a:lnTo>
                    <a:pt x="12364" y="8952"/>
                  </a:lnTo>
                  <a:lnTo>
                    <a:pt x="12364" y="8952"/>
                  </a:lnTo>
                  <a:cubicBezTo>
                    <a:pt x="15295" y="9921"/>
                    <a:pt x="16771" y="12451"/>
                    <a:pt x="15707" y="14816"/>
                  </a:cubicBezTo>
                  <a:cubicBezTo>
                    <a:pt x="14600" y="17296"/>
                    <a:pt x="11018" y="18627"/>
                    <a:pt x="7740" y="17789"/>
                  </a:cubicBezTo>
                  <a:cubicBezTo>
                    <a:pt x="4614" y="16984"/>
                    <a:pt x="2877" y="14488"/>
                    <a:pt x="3681" y="12106"/>
                  </a:cubicBezTo>
                  <a:lnTo>
                    <a:pt x="316" y="11432"/>
                  </a:lnTo>
                  <a:cubicBezTo>
                    <a:pt x="-965" y="15145"/>
                    <a:pt x="1749" y="19021"/>
                    <a:pt x="6611" y="20286"/>
                  </a:cubicBezTo>
                  <a:cubicBezTo>
                    <a:pt x="11713" y="21600"/>
                    <a:pt x="17248" y="19530"/>
                    <a:pt x="18985" y="15670"/>
                  </a:cubicBezTo>
                  <a:cubicBezTo>
                    <a:pt x="20635" y="12007"/>
                    <a:pt x="18334" y="8032"/>
                    <a:pt x="13667" y="6521"/>
                  </a:cubicBezTo>
                  <a:lnTo>
                    <a:pt x="17248" y="0"/>
                  </a:lnTo>
                  <a:lnTo>
                    <a:pt x="2921" y="0"/>
                  </a:lnTo>
                  <a:lnTo>
                    <a:pt x="2921" y="2628"/>
                  </a:lnTo>
                  <a:lnTo>
                    <a:pt x="2921" y="2628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</a:p>
          </p:txBody>
        </p:sp>
      </p:grpSp>
      <p:sp>
        <p:nvSpPr>
          <p:cNvPr id="8" name="演示文稿标题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rmAutofit/>
          </a:bodyPr>
          <a:lstStyle/>
          <a:p>
            <a:r>
              <a:t>演示文稿标题</a:t>
            </a:r>
          </a:p>
        </p:txBody>
      </p:sp>
      <p:sp>
        <p:nvSpPr>
          <p:cNvPr id="9" name="正文级别 1…"/>
          <p:cNvSpPr txBox="1"/>
          <p:nvPr>
            <p:ph type="body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演示文稿副标题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10" name="幻灯片编号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defRPr sz="1800">
                <a:latin typeface="+mj-lt"/>
                <a:ea typeface="+mj-ea"/>
                <a:cs typeface="+mj-cs"/>
                <a:sym typeface="Helvetica Neue" panose="02000503000000020004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1pPr>
      <a:lvl2pPr marL="0" marR="0" indent="45720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2pPr>
      <a:lvl3pPr marL="0" marR="0" indent="91440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3pPr>
      <a:lvl4pPr marL="0" marR="0" indent="137160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4pPr>
      <a:lvl5pPr marL="0" marR="0" indent="182880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5pPr>
      <a:lvl6pPr marL="0" marR="0" indent="228600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6pPr>
      <a:lvl7pPr marL="0" marR="0" indent="274320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7pPr>
      <a:lvl8pPr marL="0" marR="0" indent="320040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8pPr>
      <a:lvl9pPr marL="0" marR="0" indent="365760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9pPr>
    </p:titleStyle>
    <p:body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1pPr>
      <a:lvl2pPr marL="0" marR="0" indent="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2pPr>
      <a:lvl3pPr marL="0" marR="0" indent="914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3pPr>
      <a:lvl4pPr marL="0" marR="0" indent="1371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4pPr>
      <a:lvl5pPr marL="0" marR="0" indent="1828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5pPr>
      <a:lvl6pPr marL="0" marR="0" indent="2286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6pPr>
      <a:lvl7pPr marL="0" marR="0" indent="2743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7pPr>
      <a:lvl8pPr marL="0" marR="0" indent="3200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8pPr>
      <a:lvl9pPr marL="0" marR="0" indent="3657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PT背景图_2.jpg" descr="PPT背景图_2.jp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 flipH="1">
            <a:off x="0" y="0"/>
            <a:ext cx="24384000" cy="137160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grpSp>
        <p:nvGrpSpPr>
          <p:cNvPr id="7" name="成组"/>
          <p:cNvGrpSpPr/>
          <p:nvPr/>
        </p:nvGrpSpPr>
        <p:grpSpPr>
          <a:xfrm>
            <a:off x="22036180" y="892504"/>
            <a:ext cx="1392298" cy="1418902"/>
            <a:chOff x="0" y="0"/>
            <a:chExt cx="1392297" cy="1418901"/>
          </a:xfrm>
        </p:grpSpPr>
        <p:sp>
          <p:nvSpPr>
            <p:cNvPr id="3" name="形状"/>
            <p:cNvSpPr/>
            <p:nvPr/>
          </p:nvSpPr>
          <p:spPr>
            <a:xfrm>
              <a:off x="147802" y="0"/>
              <a:ext cx="1098643" cy="679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2" h="21600" extrusionOk="0">
                  <a:moveTo>
                    <a:pt x="114" y="642"/>
                  </a:moveTo>
                  <a:cubicBezTo>
                    <a:pt x="269" y="235"/>
                    <a:pt x="529" y="0"/>
                    <a:pt x="819" y="0"/>
                  </a:cubicBezTo>
                  <a:lnTo>
                    <a:pt x="8521" y="0"/>
                  </a:lnTo>
                  <a:cubicBezTo>
                    <a:pt x="8830" y="0"/>
                    <a:pt x="9110" y="282"/>
                    <a:pt x="9245" y="720"/>
                  </a:cubicBezTo>
                  <a:lnTo>
                    <a:pt x="10220" y="3725"/>
                  </a:lnTo>
                  <a:lnTo>
                    <a:pt x="9293" y="6590"/>
                  </a:lnTo>
                  <a:lnTo>
                    <a:pt x="8029" y="2661"/>
                  </a:lnTo>
                  <a:lnTo>
                    <a:pt x="2170" y="2661"/>
                  </a:lnTo>
                  <a:lnTo>
                    <a:pt x="6880" y="17390"/>
                  </a:lnTo>
                  <a:lnTo>
                    <a:pt x="9833" y="8249"/>
                  </a:lnTo>
                  <a:lnTo>
                    <a:pt x="9833" y="8249"/>
                  </a:lnTo>
                  <a:lnTo>
                    <a:pt x="10760" y="5384"/>
                  </a:lnTo>
                  <a:lnTo>
                    <a:pt x="10760" y="5384"/>
                  </a:lnTo>
                  <a:lnTo>
                    <a:pt x="12275" y="689"/>
                  </a:lnTo>
                  <a:cubicBezTo>
                    <a:pt x="12420" y="266"/>
                    <a:pt x="12690" y="0"/>
                    <a:pt x="12999" y="0"/>
                  </a:cubicBezTo>
                  <a:lnTo>
                    <a:pt x="20701" y="0"/>
                  </a:lnTo>
                  <a:cubicBezTo>
                    <a:pt x="20991" y="0"/>
                    <a:pt x="21251" y="235"/>
                    <a:pt x="21406" y="642"/>
                  </a:cubicBezTo>
                  <a:cubicBezTo>
                    <a:pt x="21550" y="1033"/>
                    <a:pt x="21560" y="1534"/>
                    <a:pt x="21435" y="1941"/>
                  </a:cubicBezTo>
                  <a:lnTo>
                    <a:pt x="15373" y="20880"/>
                  </a:lnTo>
                  <a:cubicBezTo>
                    <a:pt x="15229" y="21318"/>
                    <a:pt x="14949" y="21600"/>
                    <a:pt x="14650" y="21600"/>
                  </a:cubicBezTo>
                  <a:cubicBezTo>
                    <a:pt x="14350" y="21600"/>
                    <a:pt x="14061" y="21318"/>
                    <a:pt x="13926" y="20880"/>
                  </a:cubicBezTo>
                  <a:lnTo>
                    <a:pt x="11310" y="12772"/>
                  </a:lnTo>
                  <a:lnTo>
                    <a:pt x="12237" y="9908"/>
                  </a:lnTo>
                  <a:lnTo>
                    <a:pt x="14650" y="17374"/>
                  </a:lnTo>
                  <a:lnTo>
                    <a:pt x="19350" y="2661"/>
                  </a:lnTo>
                  <a:lnTo>
                    <a:pt x="13491" y="2661"/>
                  </a:lnTo>
                  <a:lnTo>
                    <a:pt x="11687" y="8264"/>
                  </a:lnTo>
                  <a:lnTo>
                    <a:pt x="11687" y="8264"/>
                  </a:lnTo>
                  <a:lnTo>
                    <a:pt x="8781" y="17233"/>
                  </a:lnTo>
                  <a:lnTo>
                    <a:pt x="8781" y="17233"/>
                  </a:lnTo>
                  <a:lnTo>
                    <a:pt x="7604" y="20880"/>
                  </a:lnTo>
                  <a:cubicBezTo>
                    <a:pt x="7459" y="21318"/>
                    <a:pt x="7179" y="21600"/>
                    <a:pt x="6880" y="21600"/>
                  </a:cubicBezTo>
                  <a:cubicBezTo>
                    <a:pt x="6581" y="21600"/>
                    <a:pt x="6291" y="21318"/>
                    <a:pt x="6156" y="20880"/>
                  </a:cubicBezTo>
                  <a:lnTo>
                    <a:pt x="95" y="1941"/>
                  </a:lnTo>
                  <a:cubicBezTo>
                    <a:pt x="-40" y="1534"/>
                    <a:pt x="-30" y="1033"/>
                    <a:pt x="114" y="642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  <a:endParaRPr sz="2400"/>
            </a:p>
          </p:txBody>
        </p:sp>
        <p:sp>
          <p:nvSpPr>
            <p:cNvPr id="4" name="形状"/>
            <p:cNvSpPr/>
            <p:nvPr/>
          </p:nvSpPr>
          <p:spPr>
            <a:xfrm>
              <a:off x="512381" y="798132"/>
              <a:ext cx="433554" cy="620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6514"/>
                  </a:moveTo>
                  <a:cubicBezTo>
                    <a:pt x="9695" y="6514"/>
                    <a:pt x="8640" y="6634"/>
                    <a:pt x="7658" y="6840"/>
                  </a:cubicBezTo>
                  <a:lnTo>
                    <a:pt x="11733" y="0"/>
                  </a:lnTo>
                  <a:lnTo>
                    <a:pt x="7486" y="0"/>
                  </a:lnTo>
                  <a:lnTo>
                    <a:pt x="933" y="11006"/>
                  </a:lnTo>
                  <a:cubicBezTo>
                    <a:pt x="344" y="11931"/>
                    <a:pt x="0" y="12977"/>
                    <a:pt x="0" y="14057"/>
                  </a:cubicBezTo>
                  <a:cubicBezTo>
                    <a:pt x="0" y="18223"/>
                    <a:pt x="4835" y="21600"/>
                    <a:pt x="10800" y="21600"/>
                  </a:cubicBezTo>
                  <a:cubicBezTo>
                    <a:pt x="16765" y="21600"/>
                    <a:pt x="21600" y="18223"/>
                    <a:pt x="21600" y="14057"/>
                  </a:cubicBezTo>
                  <a:cubicBezTo>
                    <a:pt x="21600" y="9891"/>
                    <a:pt x="16765" y="6514"/>
                    <a:pt x="10800" y="6514"/>
                  </a:cubicBezTo>
                  <a:close/>
                  <a:moveTo>
                    <a:pt x="10825" y="18857"/>
                  </a:moveTo>
                  <a:cubicBezTo>
                    <a:pt x="7020" y="18857"/>
                    <a:pt x="3952" y="16714"/>
                    <a:pt x="3952" y="14057"/>
                  </a:cubicBezTo>
                  <a:cubicBezTo>
                    <a:pt x="3952" y="11400"/>
                    <a:pt x="7020" y="9257"/>
                    <a:pt x="10825" y="9257"/>
                  </a:cubicBezTo>
                  <a:cubicBezTo>
                    <a:pt x="14629" y="9257"/>
                    <a:pt x="17697" y="11400"/>
                    <a:pt x="17697" y="14057"/>
                  </a:cubicBezTo>
                  <a:cubicBezTo>
                    <a:pt x="17697" y="16714"/>
                    <a:pt x="14629" y="18857"/>
                    <a:pt x="10825" y="18857"/>
                  </a:cubicBez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  <a:endParaRPr sz="2400"/>
            </a:p>
          </p:txBody>
        </p:sp>
        <p:sp>
          <p:nvSpPr>
            <p:cNvPr id="5" name="形状"/>
            <p:cNvSpPr/>
            <p:nvPr/>
          </p:nvSpPr>
          <p:spPr>
            <a:xfrm>
              <a:off x="990275" y="798132"/>
              <a:ext cx="402023" cy="620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32" y="0"/>
                  </a:moveTo>
                  <a:lnTo>
                    <a:pt x="19535" y="0"/>
                  </a:lnTo>
                  <a:lnTo>
                    <a:pt x="19535" y="2743"/>
                  </a:lnTo>
                  <a:lnTo>
                    <a:pt x="9265" y="2743"/>
                  </a:lnTo>
                  <a:lnTo>
                    <a:pt x="6644" y="6823"/>
                  </a:lnTo>
                  <a:cubicBezTo>
                    <a:pt x="7703" y="6617"/>
                    <a:pt x="8788" y="6514"/>
                    <a:pt x="9953" y="6514"/>
                  </a:cubicBezTo>
                  <a:cubicBezTo>
                    <a:pt x="16385" y="6514"/>
                    <a:pt x="21600" y="9891"/>
                    <a:pt x="21600" y="14057"/>
                  </a:cubicBezTo>
                  <a:cubicBezTo>
                    <a:pt x="21600" y="18223"/>
                    <a:pt x="16385" y="21600"/>
                    <a:pt x="9953" y="21600"/>
                  </a:cubicBezTo>
                  <a:cubicBezTo>
                    <a:pt x="3521" y="21600"/>
                    <a:pt x="2038" y="20143"/>
                    <a:pt x="0" y="17966"/>
                  </a:cubicBezTo>
                  <a:lnTo>
                    <a:pt x="3679" y="16594"/>
                  </a:lnTo>
                  <a:cubicBezTo>
                    <a:pt x="4976" y="17949"/>
                    <a:pt x="7306" y="18857"/>
                    <a:pt x="9979" y="18857"/>
                  </a:cubicBezTo>
                  <a:cubicBezTo>
                    <a:pt x="14082" y="18857"/>
                    <a:pt x="17391" y="16714"/>
                    <a:pt x="17391" y="14057"/>
                  </a:cubicBezTo>
                  <a:cubicBezTo>
                    <a:pt x="17391" y="11400"/>
                    <a:pt x="14082" y="9257"/>
                    <a:pt x="9979" y="9257"/>
                  </a:cubicBezTo>
                  <a:cubicBezTo>
                    <a:pt x="5876" y="9257"/>
                    <a:pt x="5374" y="10011"/>
                    <a:pt x="4024" y="11194"/>
                  </a:cubicBezTo>
                  <a:lnTo>
                    <a:pt x="344" y="9823"/>
                  </a:lnTo>
                  <a:lnTo>
                    <a:pt x="344" y="9823"/>
                  </a:lnTo>
                  <a:lnTo>
                    <a:pt x="212" y="9771"/>
                  </a:lnTo>
                  <a:lnTo>
                    <a:pt x="5929" y="857"/>
                  </a:lnTo>
                  <a:lnTo>
                    <a:pt x="6432" y="0"/>
                  </a:lnTo>
                  <a:lnTo>
                    <a:pt x="6432" y="0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  <a:endParaRPr sz="2400"/>
            </a:p>
          </p:txBody>
        </p:sp>
        <p:sp>
          <p:nvSpPr>
            <p:cNvPr id="6" name="形状"/>
            <p:cNvSpPr/>
            <p:nvPr/>
          </p:nvSpPr>
          <p:spPr>
            <a:xfrm>
              <a:off x="-1" y="798132"/>
              <a:ext cx="442951" cy="6203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18" h="20681" extrusionOk="0">
                  <a:moveTo>
                    <a:pt x="2921" y="2628"/>
                  </a:moveTo>
                  <a:lnTo>
                    <a:pt x="12060" y="2628"/>
                  </a:lnTo>
                  <a:lnTo>
                    <a:pt x="9151" y="7950"/>
                  </a:lnTo>
                  <a:lnTo>
                    <a:pt x="11886" y="8804"/>
                  </a:lnTo>
                  <a:lnTo>
                    <a:pt x="11886" y="8804"/>
                  </a:lnTo>
                  <a:cubicBezTo>
                    <a:pt x="11930" y="8821"/>
                    <a:pt x="11973" y="8821"/>
                    <a:pt x="11995" y="8837"/>
                  </a:cubicBezTo>
                  <a:lnTo>
                    <a:pt x="12364" y="8952"/>
                  </a:lnTo>
                  <a:lnTo>
                    <a:pt x="12364" y="8952"/>
                  </a:lnTo>
                  <a:cubicBezTo>
                    <a:pt x="15295" y="9921"/>
                    <a:pt x="16771" y="12451"/>
                    <a:pt x="15707" y="14816"/>
                  </a:cubicBezTo>
                  <a:cubicBezTo>
                    <a:pt x="14600" y="17296"/>
                    <a:pt x="11018" y="18627"/>
                    <a:pt x="7740" y="17789"/>
                  </a:cubicBezTo>
                  <a:cubicBezTo>
                    <a:pt x="4614" y="16984"/>
                    <a:pt x="2877" y="14488"/>
                    <a:pt x="3681" y="12106"/>
                  </a:cubicBezTo>
                  <a:lnTo>
                    <a:pt x="316" y="11432"/>
                  </a:lnTo>
                  <a:cubicBezTo>
                    <a:pt x="-965" y="15145"/>
                    <a:pt x="1749" y="19021"/>
                    <a:pt x="6611" y="20286"/>
                  </a:cubicBezTo>
                  <a:cubicBezTo>
                    <a:pt x="11713" y="21600"/>
                    <a:pt x="17248" y="19530"/>
                    <a:pt x="18985" y="15670"/>
                  </a:cubicBezTo>
                  <a:cubicBezTo>
                    <a:pt x="20635" y="12007"/>
                    <a:pt x="18334" y="8032"/>
                    <a:pt x="13667" y="6521"/>
                  </a:cubicBezTo>
                  <a:lnTo>
                    <a:pt x="17248" y="0"/>
                  </a:lnTo>
                  <a:lnTo>
                    <a:pt x="2921" y="0"/>
                  </a:lnTo>
                  <a:lnTo>
                    <a:pt x="2921" y="2628"/>
                  </a:lnTo>
                  <a:lnTo>
                    <a:pt x="2921" y="2628"/>
                  </a:lnTo>
                  <a:close/>
                </a:path>
              </a:pathLst>
            </a:custGeom>
            <a:solidFill>
              <a:srgbClr val="0A65CC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 panose="020B0502020104020203"/>
                  <a:ea typeface="Gill Sans" panose="020B0502020104020203"/>
                  <a:cs typeface="Gill Sans" panose="020B0502020104020203"/>
                  <a:sym typeface="Gill Sans" panose="020B0502020104020203"/>
                </a:defRPr>
              </a:pPr>
              <a:endParaRPr sz="2400"/>
            </a:p>
          </p:txBody>
        </p:sp>
      </p:grpSp>
      <p:sp>
        <p:nvSpPr>
          <p:cNvPr id="8" name="演示文稿标题"/>
          <p:cNvSpPr txBox="1"/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rmAutofit/>
          </a:bodyPr>
          <a:lstStyle/>
          <a:p>
            <a:r>
              <a:t>演示文稿标题</a:t>
            </a:r>
          </a:p>
        </p:txBody>
      </p:sp>
      <p:sp>
        <p:nvSpPr>
          <p:cNvPr id="9" name="正文级别 1…"/>
          <p:cNvSpPr txBox="1"/>
          <p:nvPr>
            <p:ph type="body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演示文稿副标题</a:t>
            </a:r>
          </a:p>
          <a:p>
            <a:pPr lvl="1"/>
          </a:p>
          <a:p>
            <a:pPr lvl="2"/>
          </a:p>
          <a:p>
            <a:pPr lvl="3"/>
          </a:p>
          <a:p>
            <a:pPr lvl="4"/>
          </a:p>
        </p:txBody>
      </p:sp>
      <p:sp>
        <p:nvSpPr>
          <p:cNvPr id="10" name="幻灯片编号"/>
          <p:cNvSpPr txBox="1"/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defRPr sz="1800">
                <a:latin typeface="+mj-lt"/>
                <a:ea typeface="+mj-ea"/>
                <a:cs typeface="+mj-cs"/>
                <a:sym typeface="Helvetica Neue" panose="02000503000000020004"/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</p:sldLayoutIdLst>
  <p:transition spd="med"/>
  <p:txStyles>
    <p:titleStyle>
      <a:lvl1pPr marL="0" marR="0" indent="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1pPr>
      <a:lvl2pPr marL="0" marR="0" indent="45720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2pPr>
      <a:lvl3pPr marL="0" marR="0" indent="91440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3pPr>
      <a:lvl4pPr marL="0" marR="0" indent="137160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4pPr>
      <a:lvl5pPr marL="0" marR="0" indent="182880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5pPr>
      <a:lvl6pPr marL="0" marR="0" indent="228600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6pPr>
      <a:lvl7pPr marL="0" marR="0" indent="274320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7pPr>
      <a:lvl8pPr marL="0" marR="0" indent="320040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8pPr>
      <a:lvl9pPr marL="0" marR="0" indent="3657600" algn="l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defRPr sz="11600" b="1" i="0" u="none" strike="noStrike" cap="none" spc="-232" baseline="0">
          <a:solidFill>
            <a:srgbClr val="000000"/>
          </a:solidFill>
          <a:uFillTx/>
          <a:latin typeface="+mj-lt"/>
          <a:ea typeface="+mj-ea"/>
          <a:cs typeface="+mj-cs"/>
          <a:sym typeface="Helvetica Neue" panose="02000503000000020004"/>
        </a:defRPr>
      </a:lvl9pPr>
    </p:titleStyle>
    <p:body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1pPr>
      <a:lvl2pPr marL="0" marR="0" indent="457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2pPr>
      <a:lvl3pPr marL="0" marR="0" indent="914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3pPr>
      <a:lvl4pPr marL="0" marR="0" indent="1371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4pPr>
      <a:lvl5pPr marL="0" marR="0" indent="18288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5pPr>
      <a:lvl6pPr marL="0" marR="0" indent="22860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6pPr>
      <a:lvl7pPr marL="0" marR="0" indent="27432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7pPr>
      <a:lvl8pPr marL="0" marR="0" indent="32004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8pPr>
      <a:lvl9pPr marL="0" marR="0" indent="365760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3600" b="0" i="0" u="none" strike="noStrike" cap="none" spc="0" baseline="0">
          <a:solidFill>
            <a:srgbClr val="0A65CC"/>
          </a:solidFill>
          <a:uFillTx/>
          <a:latin typeface="MiSans Demibold" panose="00000700000000000000" charset="-122"/>
          <a:ea typeface="MiSans Demibold" panose="00000700000000000000" charset="-122"/>
          <a:cs typeface="MiSans Demibold" panose="00000700000000000000" charset="-122"/>
          <a:sym typeface="MiSans Demibold" panose="00000700000000000000" charset="-122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 panose="020005030000000200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1.png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1" Type="http://schemas.openxmlformats.org/officeDocument/2006/relationships/slideLayout" Target="../slideLayouts/slideLayout18.xml"/><Relationship Id="rId10" Type="http://schemas.openxmlformats.org/officeDocument/2006/relationships/image" Target="../media/image32.png"/><Relationship Id="rId1" Type="http://schemas.openxmlformats.org/officeDocument/2006/relationships/tags" Target="../tags/tag3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36.png"/><Relationship Id="rId1" Type="http://schemas.openxmlformats.org/officeDocument/2006/relationships/tags" Target="../tags/tag3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tags" Target="../tags/tag3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47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48.GIF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51.png"/><Relationship Id="rId1" Type="http://schemas.openxmlformats.org/officeDocument/2006/relationships/tags" Target="../tags/tag3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8.xml"/><Relationship Id="rId5" Type="http://schemas.openxmlformats.org/officeDocument/2006/relationships/tags" Target="../tags/tag37.xml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image" Target="../media/image58.png"/><Relationship Id="rId4" Type="http://schemas.openxmlformats.org/officeDocument/2006/relationships/tags" Target="../tags/tag40.xml"/><Relationship Id="rId3" Type="http://schemas.openxmlformats.org/officeDocument/2006/relationships/image" Target="../media/image57.png"/><Relationship Id="rId2" Type="http://schemas.openxmlformats.org/officeDocument/2006/relationships/tags" Target="../tags/tag39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tags" Target="../tags/tag38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51.xml"/><Relationship Id="rId5" Type="http://schemas.openxmlformats.org/officeDocument/2006/relationships/image" Target="../media/image60.png"/><Relationship Id="rId4" Type="http://schemas.openxmlformats.org/officeDocument/2006/relationships/tags" Target="../tags/tag50.xml"/><Relationship Id="rId3" Type="http://schemas.openxmlformats.org/officeDocument/2006/relationships/image" Target="../media/image59.png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tags" Target="../tags/tag5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55.xml"/><Relationship Id="rId3" Type="http://schemas.openxmlformats.org/officeDocument/2006/relationships/image" Target="../media/image63.png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tags" Target="../tags/tag56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3.png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image" Target="../media/image72.png"/><Relationship Id="rId5" Type="http://schemas.openxmlformats.org/officeDocument/2006/relationships/tags" Target="../tags/tag60.xml"/><Relationship Id="rId4" Type="http://schemas.openxmlformats.org/officeDocument/2006/relationships/image" Target="../media/image71.png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5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63.xml"/><Relationship Id="rId1" Type="http://schemas.openxmlformats.org/officeDocument/2006/relationships/image" Target="../media/image7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64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65.xml"/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80.png"/><Relationship Id="rId1" Type="http://schemas.openxmlformats.org/officeDocument/2006/relationships/tags" Target="../tags/tag66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image" Target="../media/image83.png"/><Relationship Id="rId7" Type="http://schemas.openxmlformats.org/officeDocument/2006/relationships/tags" Target="../tags/tag71.xml"/><Relationship Id="rId6" Type="http://schemas.openxmlformats.org/officeDocument/2006/relationships/image" Target="../media/image82.png"/><Relationship Id="rId5" Type="http://schemas.openxmlformats.org/officeDocument/2006/relationships/tags" Target="../tags/tag70.xml"/><Relationship Id="rId4" Type="http://schemas.openxmlformats.org/officeDocument/2006/relationships/image" Target="../media/image81.png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2" Type="http://schemas.openxmlformats.org/officeDocument/2006/relationships/slideLayout" Target="../slideLayouts/slideLayout18.xml"/><Relationship Id="rId11" Type="http://schemas.openxmlformats.org/officeDocument/2006/relationships/image" Target="../media/image85.png"/><Relationship Id="rId10" Type="http://schemas.openxmlformats.org/officeDocument/2006/relationships/image" Target="../media/image84.png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tags" Target="../tags/tag6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image" Target="../media/image91.png"/><Relationship Id="rId6" Type="http://schemas.openxmlformats.org/officeDocument/2006/relationships/image" Target="../media/image90.png"/><Relationship Id="rId5" Type="http://schemas.openxmlformats.org/officeDocument/2006/relationships/image" Target="../media/image89.jpeg"/><Relationship Id="rId4" Type="http://schemas.openxmlformats.org/officeDocument/2006/relationships/image" Target="../media/image88.png"/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tags" Target="../tags/tag7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74.xml"/><Relationship Id="rId1" Type="http://schemas.openxmlformats.org/officeDocument/2006/relationships/image" Target="../media/image9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93.png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tags" Target="../tags/tag77.xml"/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tags" Target="../tags/tag7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6.png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tags" Target="../tags/tag13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4.xml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image" Target="../media/image13.png"/><Relationship Id="rId7" Type="http://schemas.openxmlformats.org/officeDocument/2006/relationships/tags" Target="../tags/tag20.xml"/><Relationship Id="rId6" Type="http://schemas.openxmlformats.org/officeDocument/2006/relationships/image" Target="../media/image12.png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9" Type="http://schemas.openxmlformats.org/officeDocument/2006/relationships/slideLayout" Target="../slideLayouts/slideLayout18.xml"/><Relationship Id="rId28" Type="http://schemas.openxmlformats.org/officeDocument/2006/relationships/image" Target="../media/image23.png"/><Relationship Id="rId27" Type="http://schemas.openxmlformats.org/officeDocument/2006/relationships/tags" Target="../tags/tag30.xml"/><Relationship Id="rId26" Type="http://schemas.openxmlformats.org/officeDocument/2006/relationships/image" Target="../media/image22.png"/><Relationship Id="rId25" Type="http://schemas.openxmlformats.org/officeDocument/2006/relationships/tags" Target="../tags/tag29.xml"/><Relationship Id="rId24" Type="http://schemas.openxmlformats.org/officeDocument/2006/relationships/image" Target="../media/image21.png"/><Relationship Id="rId23" Type="http://schemas.openxmlformats.org/officeDocument/2006/relationships/tags" Target="../tags/tag28.xml"/><Relationship Id="rId22" Type="http://schemas.openxmlformats.org/officeDocument/2006/relationships/image" Target="../media/image20.png"/><Relationship Id="rId21" Type="http://schemas.openxmlformats.org/officeDocument/2006/relationships/tags" Target="../tags/tag27.xml"/><Relationship Id="rId20" Type="http://schemas.openxmlformats.org/officeDocument/2006/relationships/image" Target="../media/image19.png"/><Relationship Id="rId2" Type="http://schemas.openxmlformats.org/officeDocument/2006/relationships/tags" Target="../tags/tag16.xml"/><Relationship Id="rId19" Type="http://schemas.openxmlformats.org/officeDocument/2006/relationships/tags" Target="../tags/tag26.xml"/><Relationship Id="rId18" Type="http://schemas.openxmlformats.org/officeDocument/2006/relationships/image" Target="../media/image18.png"/><Relationship Id="rId17" Type="http://schemas.openxmlformats.org/officeDocument/2006/relationships/tags" Target="../tags/tag25.xml"/><Relationship Id="rId16" Type="http://schemas.openxmlformats.org/officeDocument/2006/relationships/image" Target="../media/image17.png"/><Relationship Id="rId15" Type="http://schemas.openxmlformats.org/officeDocument/2006/relationships/tags" Target="../tags/tag24.xml"/><Relationship Id="rId14" Type="http://schemas.openxmlformats.org/officeDocument/2006/relationships/image" Target="../media/image16.png"/><Relationship Id="rId13" Type="http://schemas.openxmlformats.org/officeDocument/2006/relationships/tags" Target="../tags/tag23.xml"/><Relationship Id="rId12" Type="http://schemas.openxmlformats.org/officeDocument/2006/relationships/image" Target="../media/image15.png"/><Relationship Id="rId11" Type="http://schemas.openxmlformats.org/officeDocument/2006/relationships/tags" Target="../tags/tag22.xml"/><Relationship Id="rId10" Type="http://schemas.openxmlformats.org/officeDocument/2006/relationships/image" Target="../media/image14.png"/><Relationship Id="rId1" Type="http://schemas.openxmlformats.org/officeDocument/2006/relationships/tags" Target="../tags/tag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82098" y="3760200"/>
            <a:ext cx="20968335" cy="45332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t" forceAA="0" upright="0">
            <a:spAutoFit/>
          </a:bodyPr>
          <a:p>
            <a:pPr marR="0" algn="ctr" defTabSz="2438400" rtl="0" eaLnBrk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9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lt"/>
                <a:cs typeface="+mj-lt"/>
                <a:sym typeface="MiSans Normal" panose="00000500000000000000" charset="-122"/>
              </a:rPr>
              <a:t>合肥市信息中心信创电脑终端使用培训</a:t>
            </a:r>
            <a:endParaRPr kumimoji="0" lang="zh-CN" altLang="en-US" sz="96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lt"/>
              <a:cs typeface="+mj-lt"/>
              <a:sym typeface="MiSans Normal" panose="00000500000000000000" charset="-122"/>
            </a:endParaRPr>
          </a:p>
          <a:p>
            <a:pPr marR="0" algn="ctr" defTabSz="2438400" rtl="0" eaLnBrk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96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lt"/>
                <a:cs typeface="+mj-lt"/>
                <a:sym typeface="MiSans Normal" panose="00000500000000000000" charset="-122"/>
              </a:rPr>
              <a:t>（</a:t>
            </a:r>
            <a:r>
              <a:rPr lang="en-US" altLang="zh-CN" sz="96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lt"/>
                <a:cs typeface="+mj-lt"/>
                <a:sym typeface="MiSans Normal" panose="00000500000000000000" charset="-122"/>
              </a:rPr>
              <a:t>WPS</a:t>
            </a:r>
            <a:r>
              <a:rPr lang="zh-CN" altLang="en-US" sz="96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+mj-lt"/>
                <a:ea typeface="+mj-lt"/>
                <a:cs typeface="+mj-lt"/>
                <a:sym typeface="MiSans Normal" panose="00000500000000000000" charset="-122"/>
              </a:rPr>
              <a:t>部分）</a:t>
            </a:r>
            <a:endParaRPr kumimoji="0" lang="zh-CN" altLang="en-US" sz="7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+mj-lt"/>
              <a:ea typeface="+mj-lt"/>
              <a:cs typeface="+mj-lt"/>
              <a:sym typeface="MiSans Normal" panose="00000500000000000000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3328650" y="1168400"/>
            <a:ext cx="4239260" cy="1245235"/>
            <a:chOff x="1987449" y="1668348"/>
            <a:chExt cx="2090288" cy="616180"/>
          </a:xfrm>
        </p:grpSpPr>
        <p:grpSp>
          <p:nvGrpSpPr>
            <p:cNvPr id="18" name="组合 17"/>
            <p:cNvGrpSpPr/>
            <p:nvPr/>
          </p:nvGrpSpPr>
          <p:grpSpPr>
            <a:xfrm>
              <a:off x="2687307" y="1745457"/>
              <a:ext cx="1390430" cy="462392"/>
              <a:chOff x="2741722" y="1793215"/>
              <a:chExt cx="1103203" cy="366875"/>
            </a:xfrm>
          </p:grpSpPr>
          <p:sp>
            <p:nvSpPr>
              <p:cNvPr id="22" name="Freeform 5"/>
              <p:cNvSpPr/>
              <p:nvPr/>
            </p:nvSpPr>
            <p:spPr bwMode="auto">
              <a:xfrm>
                <a:off x="3271654" y="1996605"/>
                <a:ext cx="151471" cy="163485"/>
              </a:xfrm>
              <a:custGeom>
                <a:avLst/>
                <a:gdLst>
                  <a:gd name="T0" fmla="*/ 80 w 149"/>
                  <a:gd name="T1" fmla="*/ 120 h 160"/>
                  <a:gd name="T2" fmla="*/ 40 w 149"/>
                  <a:gd name="T3" fmla="*/ 80 h 160"/>
                  <a:gd name="T4" fmla="*/ 80 w 149"/>
                  <a:gd name="T5" fmla="*/ 40 h 160"/>
                  <a:gd name="T6" fmla="*/ 114 w 149"/>
                  <a:gd name="T7" fmla="*/ 60 h 160"/>
                  <a:gd name="T8" fmla="*/ 149 w 149"/>
                  <a:gd name="T9" fmla="*/ 40 h 160"/>
                  <a:gd name="T10" fmla="*/ 80 w 149"/>
                  <a:gd name="T11" fmla="*/ 0 h 160"/>
                  <a:gd name="T12" fmla="*/ 0 w 149"/>
                  <a:gd name="T13" fmla="*/ 80 h 160"/>
                  <a:gd name="T14" fmla="*/ 80 w 149"/>
                  <a:gd name="T15" fmla="*/ 160 h 160"/>
                  <a:gd name="T16" fmla="*/ 149 w 149"/>
                  <a:gd name="T17" fmla="*/ 120 h 160"/>
                  <a:gd name="T18" fmla="*/ 114 w 149"/>
                  <a:gd name="T19" fmla="*/ 100 h 160"/>
                  <a:gd name="T20" fmla="*/ 80 w 149"/>
                  <a:gd name="T21" fmla="*/ 12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9" h="160">
                    <a:moveTo>
                      <a:pt x="80" y="120"/>
                    </a:moveTo>
                    <a:cubicBezTo>
                      <a:pt x="58" y="120"/>
                      <a:pt x="40" y="103"/>
                      <a:pt x="40" y="80"/>
                    </a:cubicBezTo>
                    <a:cubicBezTo>
                      <a:pt x="40" y="58"/>
                      <a:pt x="58" y="40"/>
                      <a:pt x="80" y="40"/>
                    </a:cubicBezTo>
                    <a:cubicBezTo>
                      <a:pt x="95" y="40"/>
                      <a:pt x="107" y="48"/>
                      <a:pt x="114" y="60"/>
                    </a:cubicBezTo>
                    <a:cubicBezTo>
                      <a:pt x="149" y="40"/>
                      <a:pt x="149" y="40"/>
                      <a:pt x="149" y="40"/>
                    </a:cubicBezTo>
                    <a:cubicBezTo>
                      <a:pt x="135" y="17"/>
                      <a:pt x="109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125"/>
                      <a:pt x="36" y="160"/>
                      <a:pt x="80" y="160"/>
                    </a:cubicBezTo>
                    <a:cubicBezTo>
                      <a:pt x="109" y="160"/>
                      <a:pt x="135" y="144"/>
                      <a:pt x="149" y="120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8" y="112"/>
                      <a:pt x="95" y="120"/>
                      <a:pt x="80" y="12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6"/>
              <p:cNvSpPr/>
              <p:nvPr/>
            </p:nvSpPr>
            <p:spPr bwMode="auto">
              <a:xfrm>
                <a:off x="2924945" y="1996605"/>
                <a:ext cx="122292" cy="163485"/>
              </a:xfrm>
              <a:custGeom>
                <a:avLst/>
                <a:gdLst>
                  <a:gd name="T0" fmla="*/ 0 w 285"/>
                  <a:gd name="T1" fmla="*/ 0 h 381"/>
                  <a:gd name="T2" fmla="*/ 0 w 285"/>
                  <a:gd name="T3" fmla="*/ 95 h 381"/>
                  <a:gd name="T4" fmla="*/ 0 w 285"/>
                  <a:gd name="T5" fmla="*/ 143 h 381"/>
                  <a:gd name="T6" fmla="*/ 0 w 285"/>
                  <a:gd name="T7" fmla="*/ 238 h 381"/>
                  <a:gd name="T8" fmla="*/ 0 w 285"/>
                  <a:gd name="T9" fmla="*/ 381 h 381"/>
                  <a:gd name="T10" fmla="*/ 95 w 285"/>
                  <a:gd name="T11" fmla="*/ 381 h 381"/>
                  <a:gd name="T12" fmla="*/ 95 w 285"/>
                  <a:gd name="T13" fmla="*/ 238 h 381"/>
                  <a:gd name="T14" fmla="*/ 285 w 285"/>
                  <a:gd name="T15" fmla="*/ 238 h 381"/>
                  <a:gd name="T16" fmla="*/ 285 w 285"/>
                  <a:gd name="T17" fmla="*/ 143 h 381"/>
                  <a:gd name="T18" fmla="*/ 95 w 285"/>
                  <a:gd name="T19" fmla="*/ 143 h 381"/>
                  <a:gd name="T20" fmla="*/ 95 w 285"/>
                  <a:gd name="T21" fmla="*/ 95 h 381"/>
                  <a:gd name="T22" fmla="*/ 285 w 285"/>
                  <a:gd name="T23" fmla="*/ 95 h 381"/>
                  <a:gd name="T24" fmla="*/ 285 w 285"/>
                  <a:gd name="T25" fmla="*/ 0 h 381"/>
                  <a:gd name="T26" fmla="*/ 95 w 285"/>
                  <a:gd name="T27" fmla="*/ 0 h 381"/>
                  <a:gd name="T28" fmla="*/ 0 w 285"/>
                  <a:gd name="T29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5" h="381">
                    <a:moveTo>
                      <a:pt x="0" y="0"/>
                    </a:moveTo>
                    <a:lnTo>
                      <a:pt x="0" y="95"/>
                    </a:lnTo>
                    <a:lnTo>
                      <a:pt x="0" y="143"/>
                    </a:lnTo>
                    <a:lnTo>
                      <a:pt x="0" y="238"/>
                    </a:lnTo>
                    <a:lnTo>
                      <a:pt x="0" y="381"/>
                    </a:lnTo>
                    <a:lnTo>
                      <a:pt x="95" y="381"/>
                    </a:lnTo>
                    <a:lnTo>
                      <a:pt x="95" y="238"/>
                    </a:lnTo>
                    <a:lnTo>
                      <a:pt x="285" y="238"/>
                    </a:lnTo>
                    <a:lnTo>
                      <a:pt x="285" y="143"/>
                    </a:lnTo>
                    <a:lnTo>
                      <a:pt x="95" y="143"/>
                    </a:lnTo>
                    <a:lnTo>
                      <a:pt x="95" y="95"/>
                    </a:lnTo>
                    <a:lnTo>
                      <a:pt x="285" y="95"/>
                    </a:lnTo>
                    <a:lnTo>
                      <a:pt x="285" y="0"/>
                    </a:lnTo>
                    <a:lnTo>
                      <a:pt x="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7"/>
              <p:cNvSpPr/>
              <p:nvPr/>
            </p:nvSpPr>
            <p:spPr bwMode="auto">
              <a:xfrm>
                <a:off x="3067834" y="1996605"/>
                <a:ext cx="122292" cy="163485"/>
              </a:xfrm>
              <a:custGeom>
                <a:avLst/>
                <a:gdLst>
                  <a:gd name="T0" fmla="*/ 0 w 285"/>
                  <a:gd name="T1" fmla="*/ 0 h 381"/>
                  <a:gd name="T2" fmla="*/ 0 w 285"/>
                  <a:gd name="T3" fmla="*/ 95 h 381"/>
                  <a:gd name="T4" fmla="*/ 0 w 285"/>
                  <a:gd name="T5" fmla="*/ 143 h 381"/>
                  <a:gd name="T6" fmla="*/ 0 w 285"/>
                  <a:gd name="T7" fmla="*/ 238 h 381"/>
                  <a:gd name="T8" fmla="*/ 0 w 285"/>
                  <a:gd name="T9" fmla="*/ 381 h 381"/>
                  <a:gd name="T10" fmla="*/ 95 w 285"/>
                  <a:gd name="T11" fmla="*/ 381 h 381"/>
                  <a:gd name="T12" fmla="*/ 95 w 285"/>
                  <a:gd name="T13" fmla="*/ 238 h 381"/>
                  <a:gd name="T14" fmla="*/ 285 w 285"/>
                  <a:gd name="T15" fmla="*/ 238 h 381"/>
                  <a:gd name="T16" fmla="*/ 285 w 285"/>
                  <a:gd name="T17" fmla="*/ 143 h 381"/>
                  <a:gd name="T18" fmla="*/ 95 w 285"/>
                  <a:gd name="T19" fmla="*/ 143 h 381"/>
                  <a:gd name="T20" fmla="*/ 95 w 285"/>
                  <a:gd name="T21" fmla="*/ 95 h 381"/>
                  <a:gd name="T22" fmla="*/ 285 w 285"/>
                  <a:gd name="T23" fmla="*/ 95 h 381"/>
                  <a:gd name="T24" fmla="*/ 285 w 285"/>
                  <a:gd name="T25" fmla="*/ 0 h 381"/>
                  <a:gd name="T26" fmla="*/ 95 w 285"/>
                  <a:gd name="T27" fmla="*/ 0 h 381"/>
                  <a:gd name="T28" fmla="*/ 0 w 285"/>
                  <a:gd name="T29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5" h="381">
                    <a:moveTo>
                      <a:pt x="0" y="0"/>
                    </a:moveTo>
                    <a:lnTo>
                      <a:pt x="0" y="95"/>
                    </a:lnTo>
                    <a:lnTo>
                      <a:pt x="0" y="143"/>
                    </a:lnTo>
                    <a:lnTo>
                      <a:pt x="0" y="238"/>
                    </a:lnTo>
                    <a:lnTo>
                      <a:pt x="0" y="381"/>
                    </a:lnTo>
                    <a:lnTo>
                      <a:pt x="95" y="381"/>
                    </a:lnTo>
                    <a:lnTo>
                      <a:pt x="95" y="238"/>
                    </a:lnTo>
                    <a:lnTo>
                      <a:pt x="285" y="238"/>
                    </a:lnTo>
                    <a:lnTo>
                      <a:pt x="285" y="143"/>
                    </a:lnTo>
                    <a:lnTo>
                      <a:pt x="95" y="143"/>
                    </a:lnTo>
                    <a:lnTo>
                      <a:pt x="95" y="95"/>
                    </a:lnTo>
                    <a:lnTo>
                      <a:pt x="285" y="95"/>
                    </a:lnTo>
                    <a:lnTo>
                      <a:pt x="285" y="0"/>
                    </a:lnTo>
                    <a:lnTo>
                      <a:pt x="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Rectangle 8"/>
              <p:cNvSpPr>
                <a:spLocks noChangeArrowheads="1"/>
              </p:cNvSpPr>
              <p:nvPr/>
            </p:nvSpPr>
            <p:spPr bwMode="auto">
              <a:xfrm>
                <a:off x="3210293" y="1996605"/>
                <a:ext cx="40764" cy="163485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9"/>
              <p:cNvSpPr/>
              <p:nvPr/>
            </p:nvSpPr>
            <p:spPr bwMode="auto">
              <a:xfrm>
                <a:off x="3454878" y="1996605"/>
                <a:ext cx="122292" cy="163485"/>
              </a:xfrm>
              <a:custGeom>
                <a:avLst/>
                <a:gdLst>
                  <a:gd name="T0" fmla="*/ 0 w 285"/>
                  <a:gd name="T1" fmla="*/ 0 h 381"/>
                  <a:gd name="T2" fmla="*/ 0 w 285"/>
                  <a:gd name="T3" fmla="*/ 95 h 381"/>
                  <a:gd name="T4" fmla="*/ 0 w 285"/>
                  <a:gd name="T5" fmla="*/ 143 h 381"/>
                  <a:gd name="T6" fmla="*/ 0 w 285"/>
                  <a:gd name="T7" fmla="*/ 238 h 381"/>
                  <a:gd name="T8" fmla="*/ 0 w 285"/>
                  <a:gd name="T9" fmla="*/ 286 h 381"/>
                  <a:gd name="T10" fmla="*/ 0 w 285"/>
                  <a:gd name="T11" fmla="*/ 381 h 381"/>
                  <a:gd name="T12" fmla="*/ 95 w 285"/>
                  <a:gd name="T13" fmla="*/ 381 h 381"/>
                  <a:gd name="T14" fmla="*/ 285 w 285"/>
                  <a:gd name="T15" fmla="*/ 381 h 381"/>
                  <a:gd name="T16" fmla="*/ 285 w 285"/>
                  <a:gd name="T17" fmla="*/ 286 h 381"/>
                  <a:gd name="T18" fmla="*/ 95 w 285"/>
                  <a:gd name="T19" fmla="*/ 286 h 381"/>
                  <a:gd name="T20" fmla="*/ 95 w 285"/>
                  <a:gd name="T21" fmla="*/ 238 h 381"/>
                  <a:gd name="T22" fmla="*/ 285 w 285"/>
                  <a:gd name="T23" fmla="*/ 238 h 381"/>
                  <a:gd name="T24" fmla="*/ 285 w 285"/>
                  <a:gd name="T25" fmla="*/ 143 h 381"/>
                  <a:gd name="T26" fmla="*/ 95 w 285"/>
                  <a:gd name="T27" fmla="*/ 143 h 381"/>
                  <a:gd name="T28" fmla="*/ 95 w 285"/>
                  <a:gd name="T29" fmla="*/ 95 h 381"/>
                  <a:gd name="T30" fmla="*/ 285 w 285"/>
                  <a:gd name="T31" fmla="*/ 95 h 381"/>
                  <a:gd name="T32" fmla="*/ 285 w 285"/>
                  <a:gd name="T33" fmla="*/ 0 h 381"/>
                  <a:gd name="T34" fmla="*/ 95 w 285"/>
                  <a:gd name="T35" fmla="*/ 0 h 381"/>
                  <a:gd name="T36" fmla="*/ 0 w 285"/>
                  <a:gd name="T37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5" h="381">
                    <a:moveTo>
                      <a:pt x="0" y="0"/>
                    </a:moveTo>
                    <a:lnTo>
                      <a:pt x="0" y="95"/>
                    </a:lnTo>
                    <a:lnTo>
                      <a:pt x="0" y="143"/>
                    </a:lnTo>
                    <a:lnTo>
                      <a:pt x="0" y="238"/>
                    </a:lnTo>
                    <a:lnTo>
                      <a:pt x="0" y="286"/>
                    </a:lnTo>
                    <a:lnTo>
                      <a:pt x="0" y="381"/>
                    </a:lnTo>
                    <a:lnTo>
                      <a:pt x="95" y="381"/>
                    </a:lnTo>
                    <a:lnTo>
                      <a:pt x="285" y="381"/>
                    </a:lnTo>
                    <a:lnTo>
                      <a:pt x="285" y="286"/>
                    </a:lnTo>
                    <a:lnTo>
                      <a:pt x="95" y="286"/>
                    </a:lnTo>
                    <a:lnTo>
                      <a:pt x="95" y="238"/>
                    </a:lnTo>
                    <a:lnTo>
                      <a:pt x="285" y="238"/>
                    </a:lnTo>
                    <a:lnTo>
                      <a:pt x="285" y="143"/>
                    </a:lnTo>
                    <a:lnTo>
                      <a:pt x="95" y="143"/>
                    </a:lnTo>
                    <a:lnTo>
                      <a:pt x="95" y="95"/>
                    </a:lnTo>
                    <a:lnTo>
                      <a:pt x="285" y="95"/>
                    </a:lnTo>
                    <a:lnTo>
                      <a:pt x="285" y="0"/>
                    </a:lnTo>
                    <a:lnTo>
                      <a:pt x="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0"/>
              <p:cNvSpPr>
                <a:spLocks noEditPoints="1"/>
              </p:cNvSpPr>
              <p:nvPr/>
            </p:nvSpPr>
            <p:spPr bwMode="auto">
              <a:xfrm>
                <a:off x="2741722" y="1996605"/>
                <a:ext cx="163056" cy="163485"/>
              </a:xfrm>
              <a:custGeom>
                <a:avLst/>
                <a:gdLst>
                  <a:gd name="T0" fmla="*/ 80 w 160"/>
                  <a:gd name="T1" fmla="*/ 0 h 160"/>
                  <a:gd name="T2" fmla="*/ 0 w 160"/>
                  <a:gd name="T3" fmla="*/ 80 h 160"/>
                  <a:gd name="T4" fmla="*/ 80 w 160"/>
                  <a:gd name="T5" fmla="*/ 160 h 160"/>
                  <a:gd name="T6" fmla="*/ 160 w 160"/>
                  <a:gd name="T7" fmla="*/ 80 h 160"/>
                  <a:gd name="T8" fmla="*/ 80 w 160"/>
                  <a:gd name="T9" fmla="*/ 0 h 160"/>
                  <a:gd name="T10" fmla="*/ 80 w 160"/>
                  <a:gd name="T11" fmla="*/ 120 h 160"/>
                  <a:gd name="T12" fmla="*/ 40 w 160"/>
                  <a:gd name="T13" fmla="*/ 80 h 160"/>
                  <a:gd name="T14" fmla="*/ 80 w 160"/>
                  <a:gd name="T15" fmla="*/ 40 h 160"/>
                  <a:gd name="T16" fmla="*/ 120 w 160"/>
                  <a:gd name="T17" fmla="*/ 80 h 160"/>
                  <a:gd name="T18" fmla="*/ 80 w 160"/>
                  <a:gd name="T19" fmla="*/ 12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160">
                    <a:moveTo>
                      <a:pt x="80" y="0"/>
                    </a:moveTo>
                    <a:cubicBezTo>
                      <a:pt x="36" y="0"/>
                      <a:pt x="0" y="36"/>
                      <a:pt x="0" y="80"/>
                    </a:cubicBezTo>
                    <a:cubicBezTo>
                      <a:pt x="0" y="125"/>
                      <a:pt x="36" y="160"/>
                      <a:pt x="80" y="160"/>
                    </a:cubicBezTo>
                    <a:cubicBezTo>
                      <a:pt x="124" y="160"/>
                      <a:pt x="160" y="125"/>
                      <a:pt x="160" y="80"/>
                    </a:cubicBezTo>
                    <a:cubicBezTo>
                      <a:pt x="160" y="36"/>
                      <a:pt x="124" y="0"/>
                      <a:pt x="80" y="0"/>
                    </a:cubicBezTo>
                    <a:close/>
                    <a:moveTo>
                      <a:pt x="80" y="120"/>
                    </a:moveTo>
                    <a:cubicBezTo>
                      <a:pt x="58" y="120"/>
                      <a:pt x="40" y="103"/>
                      <a:pt x="40" y="80"/>
                    </a:cubicBezTo>
                    <a:cubicBezTo>
                      <a:pt x="40" y="58"/>
                      <a:pt x="58" y="40"/>
                      <a:pt x="80" y="40"/>
                    </a:cubicBezTo>
                    <a:cubicBezTo>
                      <a:pt x="102" y="40"/>
                      <a:pt x="120" y="58"/>
                      <a:pt x="120" y="80"/>
                    </a:cubicBezTo>
                    <a:cubicBezTo>
                      <a:pt x="120" y="103"/>
                      <a:pt x="102" y="120"/>
                      <a:pt x="80" y="12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Freeform 11"/>
              <p:cNvSpPr/>
              <p:nvPr/>
            </p:nvSpPr>
            <p:spPr bwMode="auto">
              <a:xfrm>
                <a:off x="3722633" y="1793215"/>
                <a:ext cx="122292" cy="162627"/>
              </a:xfrm>
              <a:custGeom>
                <a:avLst/>
                <a:gdLst>
                  <a:gd name="T0" fmla="*/ 285 w 285"/>
                  <a:gd name="T1" fmla="*/ 0 h 379"/>
                  <a:gd name="T2" fmla="*/ 190 w 285"/>
                  <a:gd name="T3" fmla="*/ 0 h 379"/>
                  <a:gd name="T4" fmla="*/ 95 w 285"/>
                  <a:gd name="T5" fmla="*/ 0 h 379"/>
                  <a:gd name="T6" fmla="*/ 0 w 285"/>
                  <a:gd name="T7" fmla="*/ 0 h 379"/>
                  <a:gd name="T8" fmla="*/ 0 w 285"/>
                  <a:gd name="T9" fmla="*/ 95 h 379"/>
                  <a:gd name="T10" fmla="*/ 95 w 285"/>
                  <a:gd name="T11" fmla="*/ 95 h 379"/>
                  <a:gd name="T12" fmla="*/ 95 w 285"/>
                  <a:gd name="T13" fmla="*/ 379 h 379"/>
                  <a:gd name="T14" fmla="*/ 190 w 285"/>
                  <a:gd name="T15" fmla="*/ 379 h 379"/>
                  <a:gd name="T16" fmla="*/ 190 w 285"/>
                  <a:gd name="T17" fmla="*/ 95 h 379"/>
                  <a:gd name="T18" fmla="*/ 285 w 285"/>
                  <a:gd name="T19" fmla="*/ 95 h 379"/>
                  <a:gd name="T20" fmla="*/ 285 w 285"/>
                  <a:gd name="T21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5" h="379">
                    <a:moveTo>
                      <a:pt x="285" y="0"/>
                    </a:moveTo>
                    <a:lnTo>
                      <a:pt x="190" y="0"/>
                    </a:lnTo>
                    <a:lnTo>
                      <a:pt x="95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95" y="95"/>
                    </a:lnTo>
                    <a:lnTo>
                      <a:pt x="95" y="379"/>
                    </a:lnTo>
                    <a:lnTo>
                      <a:pt x="190" y="379"/>
                    </a:lnTo>
                    <a:lnTo>
                      <a:pt x="190" y="95"/>
                    </a:lnTo>
                    <a:lnTo>
                      <a:pt x="285" y="95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12"/>
              <p:cNvSpPr/>
              <p:nvPr/>
            </p:nvSpPr>
            <p:spPr bwMode="auto">
              <a:xfrm>
                <a:off x="3580173" y="1793215"/>
                <a:ext cx="122292" cy="162627"/>
              </a:xfrm>
              <a:custGeom>
                <a:avLst/>
                <a:gdLst>
                  <a:gd name="T0" fmla="*/ 0 w 285"/>
                  <a:gd name="T1" fmla="*/ 0 h 379"/>
                  <a:gd name="T2" fmla="*/ 0 w 285"/>
                  <a:gd name="T3" fmla="*/ 95 h 379"/>
                  <a:gd name="T4" fmla="*/ 0 w 285"/>
                  <a:gd name="T5" fmla="*/ 143 h 379"/>
                  <a:gd name="T6" fmla="*/ 0 w 285"/>
                  <a:gd name="T7" fmla="*/ 236 h 379"/>
                  <a:gd name="T8" fmla="*/ 0 w 285"/>
                  <a:gd name="T9" fmla="*/ 379 h 379"/>
                  <a:gd name="T10" fmla="*/ 95 w 285"/>
                  <a:gd name="T11" fmla="*/ 379 h 379"/>
                  <a:gd name="T12" fmla="*/ 95 w 285"/>
                  <a:gd name="T13" fmla="*/ 236 h 379"/>
                  <a:gd name="T14" fmla="*/ 285 w 285"/>
                  <a:gd name="T15" fmla="*/ 236 h 379"/>
                  <a:gd name="T16" fmla="*/ 285 w 285"/>
                  <a:gd name="T17" fmla="*/ 143 h 379"/>
                  <a:gd name="T18" fmla="*/ 95 w 285"/>
                  <a:gd name="T19" fmla="*/ 143 h 379"/>
                  <a:gd name="T20" fmla="*/ 95 w 285"/>
                  <a:gd name="T21" fmla="*/ 95 h 379"/>
                  <a:gd name="T22" fmla="*/ 285 w 285"/>
                  <a:gd name="T23" fmla="*/ 95 h 379"/>
                  <a:gd name="T24" fmla="*/ 285 w 285"/>
                  <a:gd name="T25" fmla="*/ 0 h 379"/>
                  <a:gd name="T26" fmla="*/ 95 w 285"/>
                  <a:gd name="T27" fmla="*/ 0 h 379"/>
                  <a:gd name="T28" fmla="*/ 0 w 285"/>
                  <a:gd name="T29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5" h="379">
                    <a:moveTo>
                      <a:pt x="0" y="0"/>
                    </a:moveTo>
                    <a:lnTo>
                      <a:pt x="0" y="95"/>
                    </a:lnTo>
                    <a:lnTo>
                      <a:pt x="0" y="143"/>
                    </a:lnTo>
                    <a:lnTo>
                      <a:pt x="0" y="236"/>
                    </a:lnTo>
                    <a:lnTo>
                      <a:pt x="0" y="379"/>
                    </a:lnTo>
                    <a:lnTo>
                      <a:pt x="95" y="379"/>
                    </a:lnTo>
                    <a:lnTo>
                      <a:pt x="95" y="236"/>
                    </a:lnTo>
                    <a:lnTo>
                      <a:pt x="285" y="236"/>
                    </a:lnTo>
                    <a:lnTo>
                      <a:pt x="285" y="143"/>
                    </a:lnTo>
                    <a:lnTo>
                      <a:pt x="95" y="143"/>
                    </a:lnTo>
                    <a:lnTo>
                      <a:pt x="95" y="95"/>
                    </a:lnTo>
                    <a:lnTo>
                      <a:pt x="285" y="95"/>
                    </a:lnTo>
                    <a:lnTo>
                      <a:pt x="285" y="0"/>
                    </a:lnTo>
                    <a:lnTo>
                      <a:pt x="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Rectangle 13"/>
              <p:cNvSpPr>
                <a:spLocks noChangeArrowheads="1"/>
              </p:cNvSpPr>
              <p:nvPr/>
            </p:nvSpPr>
            <p:spPr bwMode="auto">
              <a:xfrm>
                <a:off x="2896625" y="1793215"/>
                <a:ext cx="40764" cy="162627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14"/>
              <p:cNvSpPr/>
              <p:nvPr/>
            </p:nvSpPr>
            <p:spPr bwMode="auto">
              <a:xfrm>
                <a:off x="2741722" y="1793215"/>
                <a:ext cx="40764" cy="162627"/>
              </a:xfrm>
              <a:custGeom>
                <a:avLst/>
                <a:gdLst>
                  <a:gd name="T0" fmla="*/ 0 w 95"/>
                  <a:gd name="T1" fmla="*/ 0 h 379"/>
                  <a:gd name="T2" fmla="*/ 0 w 95"/>
                  <a:gd name="T3" fmla="*/ 379 h 379"/>
                  <a:gd name="T4" fmla="*/ 95 w 95"/>
                  <a:gd name="T5" fmla="*/ 379 h 379"/>
                  <a:gd name="T6" fmla="*/ 95 w 95"/>
                  <a:gd name="T7" fmla="*/ 190 h 379"/>
                  <a:gd name="T8" fmla="*/ 95 w 95"/>
                  <a:gd name="T9" fmla="*/ 0 h 379"/>
                  <a:gd name="T10" fmla="*/ 0 w 95"/>
                  <a:gd name="T11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379">
                    <a:moveTo>
                      <a:pt x="0" y="0"/>
                    </a:moveTo>
                    <a:lnTo>
                      <a:pt x="0" y="379"/>
                    </a:lnTo>
                    <a:lnTo>
                      <a:pt x="95" y="379"/>
                    </a:lnTo>
                    <a:lnTo>
                      <a:pt x="95" y="190"/>
                    </a:lnTo>
                    <a:lnTo>
                      <a:pt x="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15"/>
              <p:cNvSpPr/>
              <p:nvPr/>
            </p:nvSpPr>
            <p:spPr bwMode="auto">
              <a:xfrm>
                <a:off x="2782486" y="1793215"/>
                <a:ext cx="93972" cy="162627"/>
              </a:xfrm>
              <a:custGeom>
                <a:avLst/>
                <a:gdLst>
                  <a:gd name="T0" fmla="*/ 109 w 219"/>
                  <a:gd name="T1" fmla="*/ 190 h 379"/>
                  <a:gd name="T2" fmla="*/ 219 w 219"/>
                  <a:gd name="T3" fmla="*/ 0 h 379"/>
                  <a:gd name="T4" fmla="*/ 109 w 219"/>
                  <a:gd name="T5" fmla="*/ 0 h 379"/>
                  <a:gd name="T6" fmla="*/ 0 w 219"/>
                  <a:gd name="T7" fmla="*/ 190 h 379"/>
                  <a:gd name="T8" fmla="*/ 109 w 219"/>
                  <a:gd name="T9" fmla="*/ 379 h 379"/>
                  <a:gd name="T10" fmla="*/ 219 w 219"/>
                  <a:gd name="T11" fmla="*/ 379 h 379"/>
                  <a:gd name="T12" fmla="*/ 109 w 219"/>
                  <a:gd name="T13" fmla="*/ 19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" h="379">
                    <a:moveTo>
                      <a:pt x="109" y="190"/>
                    </a:moveTo>
                    <a:lnTo>
                      <a:pt x="219" y="0"/>
                    </a:lnTo>
                    <a:lnTo>
                      <a:pt x="109" y="0"/>
                    </a:lnTo>
                    <a:lnTo>
                      <a:pt x="0" y="190"/>
                    </a:lnTo>
                    <a:lnTo>
                      <a:pt x="109" y="379"/>
                    </a:lnTo>
                    <a:lnTo>
                      <a:pt x="219" y="379"/>
                    </a:lnTo>
                    <a:lnTo>
                      <a:pt x="109" y="19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16"/>
              <p:cNvSpPr/>
              <p:nvPr/>
            </p:nvSpPr>
            <p:spPr bwMode="auto">
              <a:xfrm>
                <a:off x="3282811" y="1793215"/>
                <a:ext cx="93543" cy="162627"/>
              </a:xfrm>
              <a:custGeom>
                <a:avLst/>
                <a:gdLst>
                  <a:gd name="T0" fmla="*/ 26 w 218"/>
                  <a:gd name="T1" fmla="*/ 143 h 379"/>
                  <a:gd name="T2" fmla="*/ 81 w 218"/>
                  <a:gd name="T3" fmla="*/ 236 h 379"/>
                  <a:gd name="T4" fmla="*/ 0 w 218"/>
                  <a:gd name="T5" fmla="*/ 379 h 379"/>
                  <a:gd name="T6" fmla="*/ 109 w 218"/>
                  <a:gd name="T7" fmla="*/ 379 h 379"/>
                  <a:gd name="T8" fmla="*/ 192 w 218"/>
                  <a:gd name="T9" fmla="*/ 236 h 379"/>
                  <a:gd name="T10" fmla="*/ 135 w 218"/>
                  <a:gd name="T11" fmla="*/ 143 h 379"/>
                  <a:gd name="T12" fmla="*/ 218 w 218"/>
                  <a:gd name="T13" fmla="*/ 0 h 379"/>
                  <a:gd name="T14" fmla="*/ 109 w 218"/>
                  <a:gd name="T15" fmla="*/ 0 h 379"/>
                  <a:gd name="T16" fmla="*/ 26 w 218"/>
                  <a:gd name="T17" fmla="*/ 143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379">
                    <a:moveTo>
                      <a:pt x="26" y="143"/>
                    </a:moveTo>
                    <a:lnTo>
                      <a:pt x="81" y="236"/>
                    </a:lnTo>
                    <a:lnTo>
                      <a:pt x="0" y="379"/>
                    </a:lnTo>
                    <a:lnTo>
                      <a:pt x="109" y="379"/>
                    </a:lnTo>
                    <a:lnTo>
                      <a:pt x="192" y="236"/>
                    </a:lnTo>
                    <a:lnTo>
                      <a:pt x="135" y="143"/>
                    </a:lnTo>
                    <a:lnTo>
                      <a:pt x="218" y="0"/>
                    </a:lnTo>
                    <a:lnTo>
                      <a:pt x="109" y="0"/>
                    </a:lnTo>
                    <a:lnTo>
                      <a:pt x="26" y="14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17"/>
              <p:cNvSpPr>
                <a:spLocks noEditPoints="1"/>
              </p:cNvSpPr>
              <p:nvPr/>
            </p:nvSpPr>
            <p:spPr bwMode="auto">
              <a:xfrm>
                <a:off x="3396950" y="1793215"/>
                <a:ext cx="163056" cy="162627"/>
              </a:xfrm>
              <a:custGeom>
                <a:avLst/>
                <a:gdLst>
                  <a:gd name="T0" fmla="*/ 80 w 160"/>
                  <a:gd name="T1" fmla="*/ 0 h 159"/>
                  <a:gd name="T2" fmla="*/ 0 w 160"/>
                  <a:gd name="T3" fmla="*/ 80 h 159"/>
                  <a:gd name="T4" fmla="*/ 80 w 160"/>
                  <a:gd name="T5" fmla="*/ 159 h 159"/>
                  <a:gd name="T6" fmla="*/ 160 w 160"/>
                  <a:gd name="T7" fmla="*/ 80 h 159"/>
                  <a:gd name="T8" fmla="*/ 80 w 160"/>
                  <a:gd name="T9" fmla="*/ 0 h 159"/>
                  <a:gd name="T10" fmla="*/ 80 w 160"/>
                  <a:gd name="T11" fmla="*/ 119 h 159"/>
                  <a:gd name="T12" fmla="*/ 40 w 160"/>
                  <a:gd name="T13" fmla="*/ 80 h 159"/>
                  <a:gd name="T14" fmla="*/ 80 w 160"/>
                  <a:gd name="T15" fmla="*/ 40 h 159"/>
                  <a:gd name="T16" fmla="*/ 120 w 160"/>
                  <a:gd name="T17" fmla="*/ 80 h 159"/>
                  <a:gd name="T18" fmla="*/ 80 w 160"/>
                  <a:gd name="T19" fmla="*/ 11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159">
                    <a:moveTo>
                      <a:pt x="80" y="0"/>
                    </a:moveTo>
                    <a:cubicBezTo>
                      <a:pt x="36" y="0"/>
                      <a:pt x="0" y="35"/>
                      <a:pt x="0" y="80"/>
                    </a:cubicBezTo>
                    <a:cubicBezTo>
                      <a:pt x="0" y="124"/>
                      <a:pt x="36" y="159"/>
                      <a:pt x="80" y="159"/>
                    </a:cubicBezTo>
                    <a:cubicBezTo>
                      <a:pt x="124" y="159"/>
                      <a:pt x="160" y="124"/>
                      <a:pt x="160" y="80"/>
                    </a:cubicBezTo>
                    <a:cubicBezTo>
                      <a:pt x="160" y="35"/>
                      <a:pt x="124" y="0"/>
                      <a:pt x="80" y="0"/>
                    </a:cubicBezTo>
                    <a:close/>
                    <a:moveTo>
                      <a:pt x="80" y="119"/>
                    </a:moveTo>
                    <a:cubicBezTo>
                      <a:pt x="58" y="119"/>
                      <a:pt x="40" y="102"/>
                      <a:pt x="40" y="80"/>
                    </a:cubicBezTo>
                    <a:cubicBezTo>
                      <a:pt x="40" y="57"/>
                      <a:pt x="58" y="40"/>
                      <a:pt x="80" y="40"/>
                    </a:cubicBezTo>
                    <a:cubicBezTo>
                      <a:pt x="102" y="40"/>
                      <a:pt x="120" y="57"/>
                      <a:pt x="120" y="80"/>
                    </a:cubicBezTo>
                    <a:cubicBezTo>
                      <a:pt x="120" y="102"/>
                      <a:pt x="102" y="119"/>
                      <a:pt x="80" y="119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18"/>
              <p:cNvSpPr/>
              <p:nvPr/>
            </p:nvSpPr>
            <p:spPr bwMode="auto">
              <a:xfrm>
                <a:off x="2957556" y="1793215"/>
                <a:ext cx="141601" cy="162627"/>
              </a:xfrm>
              <a:custGeom>
                <a:avLst/>
                <a:gdLst>
                  <a:gd name="T0" fmla="*/ 95 w 330"/>
                  <a:gd name="T1" fmla="*/ 164 h 379"/>
                  <a:gd name="T2" fmla="*/ 221 w 330"/>
                  <a:gd name="T3" fmla="*/ 379 h 379"/>
                  <a:gd name="T4" fmla="*/ 235 w 330"/>
                  <a:gd name="T5" fmla="*/ 379 h 379"/>
                  <a:gd name="T6" fmla="*/ 330 w 330"/>
                  <a:gd name="T7" fmla="*/ 379 h 379"/>
                  <a:gd name="T8" fmla="*/ 330 w 330"/>
                  <a:gd name="T9" fmla="*/ 0 h 379"/>
                  <a:gd name="T10" fmla="*/ 235 w 330"/>
                  <a:gd name="T11" fmla="*/ 0 h 379"/>
                  <a:gd name="T12" fmla="*/ 235 w 330"/>
                  <a:gd name="T13" fmla="*/ 214 h 379"/>
                  <a:gd name="T14" fmla="*/ 110 w 330"/>
                  <a:gd name="T15" fmla="*/ 0 h 379"/>
                  <a:gd name="T16" fmla="*/ 0 w 330"/>
                  <a:gd name="T17" fmla="*/ 0 h 379"/>
                  <a:gd name="T18" fmla="*/ 0 w 330"/>
                  <a:gd name="T19" fmla="*/ 379 h 379"/>
                  <a:gd name="T20" fmla="*/ 95 w 330"/>
                  <a:gd name="T21" fmla="*/ 379 h 379"/>
                  <a:gd name="T22" fmla="*/ 95 w 330"/>
                  <a:gd name="T23" fmla="*/ 164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0" h="379">
                    <a:moveTo>
                      <a:pt x="95" y="164"/>
                    </a:moveTo>
                    <a:lnTo>
                      <a:pt x="221" y="379"/>
                    </a:lnTo>
                    <a:lnTo>
                      <a:pt x="235" y="379"/>
                    </a:lnTo>
                    <a:lnTo>
                      <a:pt x="330" y="379"/>
                    </a:lnTo>
                    <a:lnTo>
                      <a:pt x="330" y="0"/>
                    </a:lnTo>
                    <a:lnTo>
                      <a:pt x="235" y="0"/>
                    </a:lnTo>
                    <a:lnTo>
                      <a:pt x="235" y="214"/>
                    </a:lnTo>
                    <a:lnTo>
                      <a:pt x="110" y="0"/>
                    </a:lnTo>
                    <a:lnTo>
                      <a:pt x="0" y="0"/>
                    </a:lnTo>
                    <a:lnTo>
                      <a:pt x="0" y="379"/>
                    </a:lnTo>
                    <a:lnTo>
                      <a:pt x="95" y="379"/>
                    </a:lnTo>
                    <a:lnTo>
                      <a:pt x="95" y="164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19"/>
              <p:cNvSpPr/>
              <p:nvPr/>
            </p:nvSpPr>
            <p:spPr bwMode="auto">
              <a:xfrm>
                <a:off x="3119754" y="1793215"/>
                <a:ext cx="142460" cy="162627"/>
              </a:xfrm>
              <a:custGeom>
                <a:avLst/>
                <a:gdLst>
                  <a:gd name="T0" fmla="*/ 95 w 332"/>
                  <a:gd name="T1" fmla="*/ 283 h 379"/>
                  <a:gd name="T2" fmla="*/ 95 w 332"/>
                  <a:gd name="T3" fmla="*/ 95 h 379"/>
                  <a:gd name="T4" fmla="*/ 332 w 332"/>
                  <a:gd name="T5" fmla="*/ 95 h 379"/>
                  <a:gd name="T6" fmla="*/ 332 w 332"/>
                  <a:gd name="T7" fmla="*/ 0 h 379"/>
                  <a:gd name="T8" fmla="*/ 95 w 332"/>
                  <a:gd name="T9" fmla="*/ 0 h 379"/>
                  <a:gd name="T10" fmla="*/ 0 w 332"/>
                  <a:gd name="T11" fmla="*/ 0 h 379"/>
                  <a:gd name="T12" fmla="*/ 0 w 332"/>
                  <a:gd name="T13" fmla="*/ 95 h 379"/>
                  <a:gd name="T14" fmla="*/ 0 w 332"/>
                  <a:gd name="T15" fmla="*/ 283 h 379"/>
                  <a:gd name="T16" fmla="*/ 0 w 332"/>
                  <a:gd name="T17" fmla="*/ 379 h 379"/>
                  <a:gd name="T18" fmla="*/ 95 w 332"/>
                  <a:gd name="T19" fmla="*/ 379 h 379"/>
                  <a:gd name="T20" fmla="*/ 237 w 332"/>
                  <a:gd name="T21" fmla="*/ 379 h 379"/>
                  <a:gd name="T22" fmla="*/ 328 w 332"/>
                  <a:gd name="T23" fmla="*/ 379 h 379"/>
                  <a:gd name="T24" fmla="*/ 332 w 332"/>
                  <a:gd name="T25" fmla="*/ 379 h 379"/>
                  <a:gd name="T26" fmla="*/ 332 w 332"/>
                  <a:gd name="T27" fmla="*/ 238 h 379"/>
                  <a:gd name="T28" fmla="*/ 332 w 332"/>
                  <a:gd name="T29" fmla="*/ 190 h 379"/>
                  <a:gd name="T30" fmla="*/ 332 w 332"/>
                  <a:gd name="T31" fmla="*/ 143 h 379"/>
                  <a:gd name="T32" fmla="*/ 142 w 332"/>
                  <a:gd name="T33" fmla="*/ 143 h 379"/>
                  <a:gd name="T34" fmla="*/ 142 w 332"/>
                  <a:gd name="T35" fmla="*/ 238 h 379"/>
                  <a:gd name="T36" fmla="*/ 237 w 332"/>
                  <a:gd name="T37" fmla="*/ 238 h 379"/>
                  <a:gd name="T38" fmla="*/ 237 w 332"/>
                  <a:gd name="T39" fmla="*/ 283 h 379"/>
                  <a:gd name="T40" fmla="*/ 95 w 332"/>
                  <a:gd name="T41" fmla="*/ 283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2" h="379">
                    <a:moveTo>
                      <a:pt x="95" y="283"/>
                    </a:moveTo>
                    <a:lnTo>
                      <a:pt x="95" y="95"/>
                    </a:lnTo>
                    <a:lnTo>
                      <a:pt x="332" y="95"/>
                    </a:lnTo>
                    <a:lnTo>
                      <a:pt x="332" y="0"/>
                    </a:lnTo>
                    <a:lnTo>
                      <a:pt x="95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0" y="283"/>
                    </a:lnTo>
                    <a:lnTo>
                      <a:pt x="0" y="379"/>
                    </a:lnTo>
                    <a:lnTo>
                      <a:pt x="95" y="379"/>
                    </a:lnTo>
                    <a:lnTo>
                      <a:pt x="237" y="379"/>
                    </a:lnTo>
                    <a:lnTo>
                      <a:pt x="328" y="379"/>
                    </a:lnTo>
                    <a:lnTo>
                      <a:pt x="332" y="379"/>
                    </a:lnTo>
                    <a:lnTo>
                      <a:pt x="332" y="238"/>
                    </a:lnTo>
                    <a:lnTo>
                      <a:pt x="332" y="190"/>
                    </a:lnTo>
                    <a:lnTo>
                      <a:pt x="332" y="143"/>
                    </a:lnTo>
                    <a:lnTo>
                      <a:pt x="142" y="143"/>
                    </a:lnTo>
                    <a:lnTo>
                      <a:pt x="142" y="238"/>
                    </a:lnTo>
                    <a:lnTo>
                      <a:pt x="237" y="238"/>
                    </a:lnTo>
                    <a:lnTo>
                      <a:pt x="237" y="283"/>
                    </a:lnTo>
                    <a:lnTo>
                      <a:pt x="95" y="28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987449" y="1668348"/>
              <a:ext cx="614464" cy="616180"/>
              <a:chOff x="2047875" y="1668348"/>
              <a:chExt cx="614464" cy="616180"/>
            </a:xfrm>
          </p:grpSpPr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2047875" y="1668348"/>
                <a:ext cx="614464" cy="616180"/>
              </a:xfrm>
              <a:custGeom>
                <a:avLst/>
                <a:gdLst>
                  <a:gd name="T0" fmla="*/ 301 w 603"/>
                  <a:gd name="T1" fmla="*/ 603 h 603"/>
                  <a:gd name="T2" fmla="*/ 217 w 603"/>
                  <a:gd name="T3" fmla="*/ 485 h 603"/>
                  <a:gd name="T4" fmla="*/ 219 w 603"/>
                  <a:gd name="T5" fmla="*/ 456 h 603"/>
                  <a:gd name="T6" fmla="*/ 200 w 603"/>
                  <a:gd name="T7" fmla="*/ 405 h 603"/>
                  <a:gd name="T8" fmla="*/ 200 w 603"/>
                  <a:gd name="T9" fmla="*/ 405 h 603"/>
                  <a:gd name="T10" fmla="*/ 199 w 603"/>
                  <a:gd name="T11" fmla="*/ 409 h 603"/>
                  <a:gd name="T12" fmla="*/ 171 w 603"/>
                  <a:gd name="T13" fmla="*/ 402 h 603"/>
                  <a:gd name="T14" fmla="*/ 163 w 603"/>
                  <a:gd name="T15" fmla="*/ 353 h 603"/>
                  <a:gd name="T16" fmla="*/ 140 w 603"/>
                  <a:gd name="T17" fmla="*/ 324 h 603"/>
                  <a:gd name="T18" fmla="*/ 178 w 603"/>
                  <a:gd name="T19" fmla="*/ 324 h 603"/>
                  <a:gd name="T20" fmla="*/ 207 w 603"/>
                  <a:gd name="T21" fmla="*/ 324 h 603"/>
                  <a:gd name="T22" fmla="*/ 261 w 603"/>
                  <a:gd name="T23" fmla="*/ 324 h 603"/>
                  <a:gd name="T24" fmla="*/ 117 w 603"/>
                  <a:gd name="T25" fmla="*/ 434 h 603"/>
                  <a:gd name="T26" fmla="*/ 147 w 603"/>
                  <a:gd name="T27" fmla="*/ 434 h 603"/>
                  <a:gd name="T28" fmla="*/ 259 w 603"/>
                  <a:gd name="T29" fmla="*/ 434 h 603"/>
                  <a:gd name="T30" fmla="*/ 288 w 603"/>
                  <a:gd name="T31" fmla="*/ 434 h 603"/>
                  <a:gd name="T32" fmla="*/ 220 w 603"/>
                  <a:gd name="T33" fmla="*/ 206 h 603"/>
                  <a:gd name="T34" fmla="*/ 220 w 603"/>
                  <a:gd name="T35" fmla="*/ 235 h 603"/>
                  <a:gd name="T36" fmla="*/ 235 w 603"/>
                  <a:gd name="T37" fmla="*/ 250 h 603"/>
                  <a:gd name="T38" fmla="*/ 294 w 603"/>
                  <a:gd name="T39" fmla="*/ 265 h 603"/>
                  <a:gd name="T40" fmla="*/ 191 w 603"/>
                  <a:gd name="T41" fmla="*/ 294 h 603"/>
                  <a:gd name="T42" fmla="*/ 151 w 603"/>
                  <a:gd name="T43" fmla="*/ 265 h 603"/>
                  <a:gd name="T44" fmla="*/ 185 w 603"/>
                  <a:gd name="T45" fmla="*/ 265 h 603"/>
                  <a:gd name="T46" fmla="*/ 132 w 603"/>
                  <a:gd name="T47" fmla="*/ 235 h 603"/>
                  <a:gd name="T48" fmla="*/ 191 w 603"/>
                  <a:gd name="T49" fmla="*/ 191 h 603"/>
                  <a:gd name="T50" fmla="*/ 117 w 603"/>
                  <a:gd name="T51" fmla="*/ 191 h 603"/>
                  <a:gd name="T52" fmla="*/ 117 w 603"/>
                  <a:gd name="T53" fmla="*/ 162 h 603"/>
                  <a:gd name="T54" fmla="*/ 194 w 603"/>
                  <a:gd name="T55" fmla="*/ 118 h 603"/>
                  <a:gd name="T56" fmla="*/ 294 w 603"/>
                  <a:gd name="T57" fmla="*/ 162 h 603"/>
                  <a:gd name="T58" fmla="*/ 451 w 603"/>
                  <a:gd name="T59" fmla="*/ 485 h 603"/>
                  <a:gd name="T60" fmla="*/ 308 w 603"/>
                  <a:gd name="T61" fmla="*/ 485 h 603"/>
                  <a:gd name="T62" fmla="*/ 359 w 603"/>
                  <a:gd name="T63" fmla="*/ 456 h 603"/>
                  <a:gd name="T64" fmla="*/ 442 w 603"/>
                  <a:gd name="T65" fmla="*/ 412 h 603"/>
                  <a:gd name="T66" fmla="*/ 308 w 603"/>
                  <a:gd name="T67" fmla="*/ 382 h 603"/>
                  <a:gd name="T68" fmla="*/ 325 w 603"/>
                  <a:gd name="T69" fmla="*/ 412 h 603"/>
                  <a:gd name="T70" fmla="*/ 425 w 603"/>
                  <a:gd name="T71" fmla="*/ 338 h 603"/>
                  <a:gd name="T72" fmla="*/ 408 w 603"/>
                  <a:gd name="T73" fmla="*/ 309 h 603"/>
                  <a:gd name="T74" fmla="*/ 485 w 603"/>
                  <a:gd name="T75" fmla="*/ 382 h 603"/>
                  <a:gd name="T76" fmla="*/ 485 w 603"/>
                  <a:gd name="T77" fmla="*/ 294 h 603"/>
                  <a:gd name="T78" fmla="*/ 308 w 603"/>
                  <a:gd name="T79" fmla="*/ 294 h 603"/>
                  <a:gd name="T80" fmla="*/ 338 w 603"/>
                  <a:gd name="T81" fmla="*/ 162 h 603"/>
                  <a:gd name="T82" fmla="*/ 382 w 603"/>
                  <a:gd name="T83" fmla="*/ 118 h 603"/>
                  <a:gd name="T84" fmla="*/ 455 w 603"/>
                  <a:gd name="T85" fmla="*/ 265 h 603"/>
                  <a:gd name="T86" fmla="*/ 485 w 603"/>
                  <a:gd name="T87" fmla="*/ 265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03" h="603">
                    <a:moveTo>
                      <a:pt x="301" y="0"/>
                    </a:moveTo>
                    <a:cubicBezTo>
                      <a:pt x="135" y="0"/>
                      <a:pt x="0" y="135"/>
                      <a:pt x="0" y="301"/>
                    </a:cubicBezTo>
                    <a:cubicBezTo>
                      <a:pt x="0" y="468"/>
                      <a:pt x="135" y="603"/>
                      <a:pt x="301" y="603"/>
                    </a:cubicBezTo>
                    <a:cubicBezTo>
                      <a:pt x="468" y="603"/>
                      <a:pt x="603" y="468"/>
                      <a:pt x="603" y="301"/>
                    </a:cubicBezTo>
                    <a:cubicBezTo>
                      <a:pt x="603" y="135"/>
                      <a:pt x="468" y="0"/>
                      <a:pt x="301" y="0"/>
                    </a:cubicBezTo>
                    <a:close/>
                    <a:moveTo>
                      <a:pt x="217" y="485"/>
                    </a:moveTo>
                    <a:cubicBezTo>
                      <a:pt x="212" y="485"/>
                      <a:pt x="212" y="485"/>
                      <a:pt x="212" y="485"/>
                    </a:cubicBezTo>
                    <a:cubicBezTo>
                      <a:pt x="195" y="456"/>
                      <a:pt x="195" y="456"/>
                      <a:pt x="195" y="456"/>
                    </a:cubicBezTo>
                    <a:cubicBezTo>
                      <a:pt x="219" y="456"/>
                      <a:pt x="219" y="456"/>
                      <a:pt x="219" y="456"/>
                    </a:cubicBezTo>
                    <a:cubicBezTo>
                      <a:pt x="229" y="353"/>
                      <a:pt x="229" y="353"/>
                      <a:pt x="229" y="353"/>
                    </a:cubicBezTo>
                    <a:cubicBezTo>
                      <a:pt x="205" y="353"/>
                      <a:pt x="205" y="353"/>
                      <a:pt x="205" y="353"/>
                    </a:cubicBezTo>
                    <a:cubicBezTo>
                      <a:pt x="200" y="405"/>
                      <a:pt x="200" y="405"/>
                      <a:pt x="200" y="405"/>
                    </a:cubicBezTo>
                    <a:cubicBezTo>
                      <a:pt x="200" y="405"/>
                      <a:pt x="200" y="405"/>
                      <a:pt x="200" y="405"/>
                    </a:cubicBezTo>
                    <a:cubicBezTo>
                      <a:pt x="200" y="405"/>
                      <a:pt x="200" y="405"/>
                      <a:pt x="200" y="405"/>
                    </a:cubicBezTo>
                    <a:cubicBezTo>
                      <a:pt x="200" y="405"/>
                      <a:pt x="200" y="405"/>
                      <a:pt x="200" y="405"/>
                    </a:cubicBezTo>
                    <a:cubicBezTo>
                      <a:pt x="200" y="406"/>
                      <a:pt x="200" y="408"/>
                      <a:pt x="199" y="409"/>
                    </a:cubicBezTo>
                    <a:cubicBezTo>
                      <a:pt x="199" y="409"/>
                      <a:pt x="199" y="409"/>
                      <a:pt x="199" y="409"/>
                    </a:cubicBezTo>
                    <a:cubicBezTo>
                      <a:pt x="199" y="409"/>
                      <a:pt x="199" y="409"/>
                      <a:pt x="199" y="409"/>
                    </a:cubicBezTo>
                    <a:cubicBezTo>
                      <a:pt x="194" y="445"/>
                      <a:pt x="168" y="475"/>
                      <a:pt x="133" y="483"/>
                    </a:cubicBezTo>
                    <a:cubicBezTo>
                      <a:pt x="117" y="456"/>
                      <a:pt x="117" y="456"/>
                      <a:pt x="117" y="456"/>
                    </a:cubicBezTo>
                    <a:cubicBezTo>
                      <a:pt x="146" y="453"/>
                      <a:pt x="168" y="431"/>
                      <a:pt x="171" y="402"/>
                    </a:cubicBezTo>
                    <a:cubicBezTo>
                      <a:pt x="175" y="353"/>
                      <a:pt x="175" y="353"/>
                      <a:pt x="175" y="353"/>
                    </a:cubicBezTo>
                    <a:cubicBezTo>
                      <a:pt x="172" y="353"/>
                      <a:pt x="172" y="353"/>
                      <a:pt x="172" y="353"/>
                    </a:cubicBezTo>
                    <a:cubicBezTo>
                      <a:pt x="163" y="353"/>
                      <a:pt x="163" y="353"/>
                      <a:pt x="163" y="353"/>
                    </a:cubicBezTo>
                    <a:cubicBezTo>
                      <a:pt x="144" y="353"/>
                      <a:pt x="144" y="353"/>
                      <a:pt x="144" y="353"/>
                    </a:cubicBezTo>
                    <a:cubicBezTo>
                      <a:pt x="123" y="353"/>
                      <a:pt x="123" y="353"/>
                      <a:pt x="123" y="353"/>
                    </a:cubicBezTo>
                    <a:cubicBezTo>
                      <a:pt x="140" y="324"/>
                      <a:pt x="140" y="324"/>
                      <a:pt x="140" y="324"/>
                    </a:cubicBezTo>
                    <a:cubicBezTo>
                      <a:pt x="144" y="324"/>
                      <a:pt x="144" y="324"/>
                      <a:pt x="144" y="324"/>
                    </a:cubicBezTo>
                    <a:cubicBezTo>
                      <a:pt x="170" y="324"/>
                      <a:pt x="170" y="324"/>
                      <a:pt x="170" y="324"/>
                    </a:cubicBezTo>
                    <a:cubicBezTo>
                      <a:pt x="178" y="324"/>
                      <a:pt x="178" y="324"/>
                      <a:pt x="178" y="324"/>
                    </a:cubicBezTo>
                    <a:cubicBezTo>
                      <a:pt x="179" y="309"/>
                      <a:pt x="179" y="309"/>
                      <a:pt x="179" y="309"/>
                    </a:cubicBezTo>
                    <a:cubicBezTo>
                      <a:pt x="209" y="309"/>
                      <a:pt x="209" y="309"/>
                      <a:pt x="209" y="309"/>
                    </a:cubicBezTo>
                    <a:cubicBezTo>
                      <a:pt x="207" y="324"/>
                      <a:pt x="207" y="324"/>
                      <a:pt x="207" y="324"/>
                    </a:cubicBezTo>
                    <a:cubicBezTo>
                      <a:pt x="231" y="324"/>
                      <a:pt x="231" y="324"/>
                      <a:pt x="231" y="324"/>
                    </a:cubicBezTo>
                    <a:cubicBezTo>
                      <a:pt x="250" y="324"/>
                      <a:pt x="250" y="324"/>
                      <a:pt x="250" y="324"/>
                    </a:cubicBezTo>
                    <a:cubicBezTo>
                      <a:pt x="261" y="324"/>
                      <a:pt x="261" y="324"/>
                      <a:pt x="261" y="324"/>
                    </a:cubicBezTo>
                    <a:cubicBezTo>
                      <a:pt x="246" y="485"/>
                      <a:pt x="246" y="485"/>
                      <a:pt x="246" y="485"/>
                    </a:cubicBezTo>
                    <a:lnTo>
                      <a:pt x="217" y="485"/>
                    </a:lnTo>
                    <a:close/>
                    <a:moveTo>
                      <a:pt x="117" y="434"/>
                    </a:moveTo>
                    <a:cubicBezTo>
                      <a:pt x="123" y="375"/>
                      <a:pt x="123" y="375"/>
                      <a:pt x="123" y="375"/>
                    </a:cubicBezTo>
                    <a:cubicBezTo>
                      <a:pt x="152" y="375"/>
                      <a:pt x="152" y="375"/>
                      <a:pt x="152" y="375"/>
                    </a:cubicBezTo>
                    <a:cubicBezTo>
                      <a:pt x="147" y="434"/>
                      <a:pt x="147" y="434"/>
                      <a:pt x="147" y="434"/>
                    </a:cubicBezTo>
                    <a:lnTo>
                      <a:pt x="117" y="434"/>
                    </a:lnTo>
                    <a:close/>
                    <a:moveTo>
                      <a:pt x="288" y="434"/>
                    </a:moveTo>
                    <a:cubicBezTo>
                      <a:pt x="259" y="434"/>
                      <a:pt x="259" y="434"/>
                      <a:pt x="259" y="434"/>
                    </a:cubicBezTo>
                    <a:cubicBezTo>
                      <a:pt x="264" y="375"/>
                      <a:pt x="264" y="375"/>
                      <a:pt x="264" y="375"/>
                    </a:cubicBezTo>
                    <a:cubicBezTo>
                      <a:pt x="294" y="375"/>
                      <a:pt x="294" y="375"/>
                      <a:pt x="294" y="375"/>
                    </a:cubicBezTo>
                    <a:lnTo>
                      <a:pt x="288" y="434"/>
                    </a:lnTo>
                    <a:close/>
                    <a:moveTo>
                      <a:pt x="286" y="191"/>
                    </a:moveTo>
                    <a:cubicBezTo>
                      <a:pt x="220" y="191"/>
                      <a:pt x="220" y="191"/>
                      <a:pt x="220" y="191"/>
                    </a:cubicBezTo>
                    <a:cubicBezTo>
                      <a:pt x="220" y="206"/>
                      <a:pt x="220" y="206"/>
                      <a:pt x="220" y="206"/>
                    </a:cubicBezTo>
                    <a:cubicBezTo>
                      <a:pt x="279" y="206"/>
                      <a:pt x="279" y="206"/>
                      <a:pt x="279" y="206"/>
                    </a:cubicBezTo>
                    <a:cubicBezTo>
                      <a:pt x="279" y="235"/>
                      <a:pt x="279" y="235"/>
                      <a:pt x="279" y="235"/>
                    </a:cubicBezTo>
                    <a:cubicBezTo>
                      <a:pt x="220" y="235"/>
                      <a:pt x="220" y="235"/>
                      <a:pt x="220" y="235"/>
                    </a:cubicBezTo>
                    <a:cubicBezTo>
                      <a:pt x="220" y="265"/>
                      <a:pt x="220" y="265"/>
                      <a:pt x="220" y="265"/>
                    </a:cubicBezTo>
                    <a:cubicBezTo>
                      <a:pt x="226" y="265"/>
                      <a:pt x="226" y="265"/>
                      <a:pt x="226" y="265"/>
                    </a:cubicBezTo>
                    <a:cubicBezTo>
                      <a:pt x="235" y="250"/>
                      <a:pt x="235" y="250"/>
                      <a:pt x="235" y="250"/>
                    </a:cubicBezTo>
                    <a:cubicBezTo>
                      <a:pt x="269" y="250"/>
                      <a:pt x="269" y="250"/>
                      <a:pt x="269" y="250"/>
                    </a:cubicBezTo>
                    <a:cubicBezTo>
                      <a:pt x="260" y="265"/>
                      <a:pt x="260" y="265"/>
                      <a:pt x="260" y="265"/>
                    </a:cubicBezTo>
                    <a:cubicBezTo>
                      <a:pt x="294" y="265"/>
                      <a:pt x="294" y="265"/>
                      <a:pt x="294" y="265"/>
                    </a:cubicBezTo>
                    <a:cubicBezTo>
                      <a:pt x="294" y="294"/>
                      <a:pt x="294" y="294"/>
                      <a:pt x="294" y="294"/>
                    </a:cubicBezTo>
                    <a:cubicBezTo>
                      <a:pt x="220" y="294"/>
                      <a:pt x="220" y="294"/>
                      <a:pt x="220" y="294"/>
                    </a:cubicBezTo>
                    <a:cubicBezTo>
                      <a:pt x="191" y="294"/>
                      <a:pt x="191" y="294"/>
                      <a:pt x="191" y="294"/>
                    </a:cubicBezTo>
                    <a:cubicBezTo>
                      <a:pt x="117" y="294"/>
                      <a:pt x="117" y="294"/>
                      <a:pt x="117" y="294"/>
                    </a:cubicBezTo>
                    <a:cubicBezTo>
                      <a:pt x="117" y="265"/>
                      <a:pt x="117" y="265"/>
                      <a:pt x="117" y="265"/>
                    </a:cubicBezTo>
                    <a:cubicBezTo>
                      <a:pt x="151" y="265"/>
                      <a:pt x="151" y="265"/>
                      <a:pt x="151" y="265"/>
                    </a:cubicBezTo>
                    <a:cubicBezTo>
                      <a:pt x="142" y="250"/>
                      <a:pt x="142" y="250"/>
                      <a:pt x="142" y="250"/>
                    </a:cubicBezTo>
                    <a:cubicBezTo>
                      <a:pt x="176" y="250"/>
                      <a:pt x="176" y="250"/>
                      <a:pt x="176" y="250"/>
                    </a:cubicBezTo>
                    <a:cubicBezTo>
                      <a:pt x="185" y="265"/>
                      <a:pt x="185" y="265"/>
                      <a:pt x="185" y="265"/>
                    </a:cubicBezTo>
                    <a:cubicBezTo>
                      <a:pt x="191" y="265"/>
                      <a:pt x="191" y="265"/>
                      <a:pt x="191" y="265"/>
                    </a:cubicBezTo>
                    <a:cubicBezTo>
                      <a:pt x="191" y="235"/>
                      <a:pt x="191" y="235"/>
                      <a:pt x="191" y="235"/>
                    </a:cubicBezTo>
                    <a:cubicBezTo>
                      <a:pt x="132" y="235"/>
                      <a:pt x="132" y="235"/>
                      <a:pt x="132" y="235"/>
                    </a:cubicBezTo>
                    <a:cubicBezTo>
                      <a:pt x="132" y="206"/>
                      <a:pt x="132" y="206"/>
                      <a:pt x="132" y="20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191" y="191"/>
                      <a:pt x="191" y="191"/>
                      <a:pt x="191" y="191"/>
                    </a:cubicBezTo>
                    <a:cubicBezTo>
                      <a:pt x="125" y="191"/>
                      <a:pt x="125" y="191"/>
                      <a:pt x="125" y="191"/>
                    </a:cubicBezTo>
                    <a:cubicBezTo>
                      <a:pt x="117" y="196"/>
                      <a:pt x="117" y="196"/>
                      <a:pt x="117" y="196"/>
                    </a:cubicBezTo>
                    <a:cubicBezTo>
                      <a:pt x="117" y="191"/>
                      <a:pt x="117" y="191"/>
                      <a:pt x="117" y="191"/>
                    </a:cubicBezTo>
                    <a:cubicBezTo>
                      <a:pt x="117" y="191"/>
                      <a:pt x="117" y="191"/>
                      <a:pt x="117" y="191"/>
                    </a:cubicBezTo>
                    <a:cubicBezTo>
                      <a:pt x="117" y="191"/>
                      <a:pt x="117" y="191"/>
                      <a:pt x="117" y="191"/>
                    </a:cubicBezTo>
                    <a:cubicBezTo>
                      <a:pt x="117" y="162"/>
                      <a:pt x="117" y="162"/>
                      <a:pt x="117" y="162"/>
                    </a:cubicBezTo>
                    <a:cubicBezTo>
                      <a:pt x="176" y="128"/>
                      <a:pt x="176" y="128"/>
                      <a:pt x="176" y="128"/>
                    </a:cubicBezTo>
                    <a:cubicBezTo>
                      <a:pt x="194" y="118"/>
                      <a:pt x="194" y="118"/>
                      <a:pt x="194" y="118"/>
                    </a:cubicBezTo>
                    <a:cubicBezTo>
                      <a:pt x="194" y="118"/>
                      <a:pt x="194" y="118"/>
                      <a:pt x="194" y="118"/>
                    </a:cubicBezTo>
                    <a:cubicBezTo>
                      <a:pt x="217" y="118"/>
                      <a:pt x="217" y="118"/>
                      <a:pt x="217" y="118"/>
                    </a:cubicBezTo>
                    <a:cubicBezTo>
                      <a:pt x="235" y="128"/>
                      <a:pt x="235" y="128"/>
                      <a:pt x="235" y="128"/>
                    </a:cubicBezTo>
                    <a:cubicBezTo>
                      <a:pt x="294" y="162"/>
                      <a:pt x="294" y="162"/>
                      <a:pt x="294" y="162"/>
                    </a:cubicBezTo>
                    <a:cubicBezTo>
                      <a:pt x="294" y="196"/>
                      <a:pt x="294" y="196"/>
                      <a:pt x="294" y="196"/>
                    </a:cubicBezTo>
                    <a:lnTo>
                      <a:pt x="286" y="191"/>
                    </a:lnTo>
                    <a:close/>
                    <a:moveTo>
                      <a:pt x="451" y="485"/>
                    </a:moveTo>
                    <a:cubicBezTo>
                      <a:pt x="342" y="485"/>
                      <a:pt x="342" y="485"/>
                      <a:pt x="342" y="485"/>
                    </a:cubicBezTo>
                    <a:cubicBezTo>
                      <a:pt x="342" y="485"/>
                      <a:pt x="342" y="485"/>
                      <a:pt x="342" y="485"/>
                    </a:cubicBezTo>
                    <a:cubicBezTo>
                      <a:pt x="308" y="485"/>
                      <a:pt x="308" y="485"/>
                      <a:pt x="308" y="485"/>
                    </a:cubicBezTo>
                    <a:cubicBezTo>
                      <a:pt x="380" y="362"/>
                      <a:pt x="380" y="362"/>
                      <a:pt x="380" y="362"/>
                    </a:cubicBezTo>
                    <a:cubicBezTo>
                      <a:pt x="414" y="362"/>
                      <a:pt x="414" y="362"/>
                      <a:pt x="414" y="362"/>
                    </a:cubicBezTo>
                    <a:cubicBezTo>
                      <a:pt x="359" y="456"/>
                      <a:pt x="359" y="456"/>
                      <a:pt x="359" y="456"/>
                    </a:cubicBezTo>
                    <a:cubicBezTo>
                      <a:pt x="434" y="456"/>
                      <a:pt x="434" y="456"/>
                      <a:pt x="434" y="456"/>
                    </a:cubicBezTo>
                    <a:cubicBezTo>
                      <a:pt x="408" y="412"/>
                      <a:pt x="408" y="412"/>
                      <a:pt x="408" y="412"/>
                    </a:cubicBezTo>
                    <a:cubicBezTo>
                      <a:pt x="442" y="412"/>
                      <a:pt x="442" y="412"/>
                      <a:pt x="442" y="412"/>
                    </a:cubicBezTo>
                    <a:cubicBezTo>
                      <a:pt x="468" y="456"/>
                      <a:pt x="468" y="456"/>
                      <a:pt x="468" y="456"/>
                    </a:cubicBezTo>
                    <a:lnTo>
                      <a:pt x="451" y="485"/>
                    </a:lnTo>
                    <a:close/>
                    <a:moveTo>
                      <a:pt x="308" y="382"/>
                    </a:move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85" y="309"/>
                      <a:pt x="385" y="309"/>
                      <a:pt x="385" y="309"/>
                    </a:cubicBezTo>
                    <a:cubicBezTo>
                      <a:pt x="325" y="412"/>
                      <a:pt x="325" y="412"/>
                      <a:pt x="325" y="412"/>
                    </a:cubicBezTo>
                    <a:lnTo>
                      <a:pt x="308" y="382"/>
                    </a:lnTo>
                    <a:close/>
                    <a:moveTo>
                      <a:pt x="468" y="412"/>
                    </a:moveTo>
                    <a:cubicBezTo>
                      <a:pt x="425" y="338"/>
                      <a:pt x="425" y="338"/>
                      <a:pt x="425" y="338"/>
                    </a:cubicBezTo>
                    <a:cubicBezTo>
                      <a:pt x="385" y="338"/>
                      <a:pt x="385" y="338"/>
                      <a:pt x="385" y="338"/>
                    </a:cubicBezTo>
                    <a:cubicBezTo>
                      <a:pt x="402" y="309"/>
                      <a:pt x="402" y="309"/>
                      <a:pt x="402" y="309"/>
                    </a:cubicBezTo>
                    <a:cubicBezTo>
                      <a:pt x="408" y="309"/>
                      <a:pt x="408" y="309"/>
                      <a:pt x="408" y="309"/>
                    </a:cubicBezTo>
                    <a:cubicBezTo>
                      <a:pt x="442" y="309"/>
                      <a:pt x="442" y="309"/>
                      <a:pt x="442" y="309"/>
                    </a:cubicBezTo>
                    <a:cubicBezTo>
                      <a:pt x="459" y="338"/>
                      <a:pt x="459" y="338"/>
                      <a:pt x="459" y="338"/>
                    </a:cubicBezTo>
                    <a:cubicBezTo>
                      <a:pt x="485" y="382"/>
                      <a:pt x="485" y="382"/>
                      <a:pt x="485" y="382"/>
                    </a:cubicBezTo>
                    <a:lnTo>
                      <a:pt x="468" y="412"/>
                    </a:lnTo>
                    <a:close/>
                    <a:moveTo>
                      <a:pt x="485" y="265"/>
                    </a:moveTo>
                    <a:cubicBezTo>
                      <a:pt x="485" y="294"/>
                      <a:pt x="485" y="294"/>
                      <a:pt x="485" y="294"/>
                    </a:cubicBezTo>
                    <a:cubicBezTo>
                      <a:pt x="411" y="294"/>
                      <a:pt x="411" y="294"/>
                      <a:pt x="411" y="294"/>
                    </a:cubicBezTo>
                    <a:cubicBezTo>
                      <a:pt x="382" y="294"/>
                      <a:pt x="382" y="294"/>
                      <a:pt x="382" y="294"/>
                    </a:cubicBezTo>
                    <a:cubicBezTo>
                      <a:pt x="308" y="294"/>
                      <a:pt x="308" y="294"/>
                      <a:pt x="308" y="294"/>
                    </a:cubicBezTo>
                    <a:cubicBezTo>
                      <a:pt x="308" y="265"/>
                      <a:pt x="308" y="265"/>
                      <a:pt x="308" y="265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38" y="162"/>
                      <a:pt x="338" y="162"/>
                      <a:pt x="338" y="162"/>
                    </a:cubicBezTo>
                    <a:cubicBezTo>
                      <a:pt x="338" y="265"/>
                      <a:pt x="338" y="265"/>
                      <a:pt x="338" y="265"/>
                    </a:cubicBezTo>
                    <a:cubicBezTo>
                      <a:pt x="382" y="265"/>
                      <a:pt x="382" y="265"/>
                      <a:pt x="382" y="265"/>
                    </a:cubicBezTo>
                    <a:cubicBezTo>
                      <a:pt x="382" y="118"/>
                      <a:pt x="382" y="118"/>
                      <a:pt x="382" y="118"/>
                    </a:cubicBezTo>
                    <a:cubicBezTo>
                      <a:pt x="411" y="118"/>
                      <a:pt x="411" y="118"/>
                      <a:pt x="411" y="118"/>
                    </a:cubicBezTo>
                    <a:cubicBezTo>
                      <a:pt x="411" y="265"/>
                      <a:pt x="411" y="265"/>
                      <a:pt x="411" y="265"/>
                    </a:cubicBezTo>
                    <a:cubicBezTo>
                      <a:pt x="455" y="265"/>
                      <a:pt x="455" y="265"/>
                      <a:pt x="455" y="265"/>
                    </a:cubicBezTo>
                    <a:cubicBezTo>
                      <a:pt x="455" y="162"/>
                      <a:pt x="455" y="162"/>
                      <a:pt x="455" y="162"/>
                    </a:cubicBezTo>
                    <a:cubicBezTo>
                      <a:pt x="485" y="162"/>
                      <a:pt x="485" y="162"/>
                      <a:pt x="485" y="162"/>
                    </a:cubicBezTo>
                    <a:lnTo>
                      <a:pt x="485" y="265"/>
                    </a:lnTo>
                    <a:close/>
                  </a:path>
                </a:pathLst>
              </a:custGeom>
              <a:solidFill>
                <a:srgbClr val="F732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/>
              </a:p>
            </p:txBody>
          </p:sp>
          <p:sp>
            <p:nvSpPr>
              <p:cNvPr id="21" name="Freeform 21"/>
              <p:cNvSpPr/>
              <p:nvPr/>
            </p:nvSpPr>
            <p:spPr bwMode="auto">
              <a:xfrm>
                <a:off x="2227237" y="1816815"/>
                <a:ext cx="60073" cy="17164"/>
              </a:xfrm>
              <a:custGeom>
                <a:avLst/>
                <a:gdLst>
                  <a:gd name="T0" fmla="*/ 0 w 140"/>
                  <a:gd name="T1" fmla="*/ 40 h 40"/>
                  <a:gd name="T2" fmla="*/ 36 w 140"/>
                  <a:gd name="T3" fmla="*/ 40 h 40"/>
                  <a:gd name="T4" fmla="*/ 105 w 140"/>
                  <a:gd name="T5" fmla="*/ 40 h 40"/>
                  <a:gd name="T6" fmla="*/ 140 w 140"/>
                  <a:gd name="T7" fmla="*/ 40 h 40"/>
                  <a:gd name="T8" fmla="*/ 71 w 140"/>
                  <a:gd name="T9" fmla="*/ 0 h 40"/>
                  <a:gd name="T10" fmla="*/ 0 w 140"/>
                  <a:gd name="T1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0" h="40">
                    <a:moveTo>
                      <a:pt x="0" y="40"/>
                    </a:moveTo>
                    <a:lnTo>
                      <a:pt x="36" y="40"/>
                    </a:lnTo>
                    <a:lnTo>
                      <a:pt x="105" y="40"/>
                    </a:lnTo>
                    <a:lnTo>
                      <a:pt x="140" y="40"/>
                    </a:lnTo>
                    <a:lnTo>
                      <a:pt x="71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732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Group 24"/>
          <p:cNvGrpSpPr>
            <a:grpSpLocks noChangeAspect="1"/>
          </p:cNvGrpSpPr>
          <p:nvPr/>
        </p:nvGrpSpPr>
        <p:grpSpPr bwMode="auto">
          <a:xfrm>
            <a:off x="18597245" y="1146810"/>
            <a:ext cx="5566410" cy="1409065"/>
            <a:chOff x="2775" y="922"/>
            <a:chExt cx="2105" cy="533"/>
          </a:xfrm>
        </p:grpSpPr>
        <p:sp>
          <p:nvSpPr>
            <p:cNvPr id="38" name="Freeform 25"/>
            <p:cNvSpPr>
              <a:spLocks noEditPoints="1"/>
            </p:cNvSpPr>
            <p:nvPr/>
          </p:nvSpPr>
          <p:spPr bwMode="auto">
            <a:xfrm>
              <a:off x="4283" y="922"/>
              <a:ext cx="525" cy="531"/>
            </a:xfrm>
            <a:custGeom>
              <a:avLst/>
              <a:gdLst>
                <a:gd name="T0" fmla="*/ 110 w 221"/>
                <a:gd name="T1" fmla="*/ 221 h 221"/>
                <a:gd name="T2" fmla="*/ 187 w 221"/>
                <a:gd name="T3" fmla="*/ 75 h 221"/>
                <a:gd name="T4" fmla="*/ 186 w 221"/>
                <a:gd name="T5" fmla="*/ 77 h 221"/>
                <a:gd name="T6" fmla="*/ 140 w 221"/>
                <a:gd name="T7" fmla="*/ 168 h 221"/>
                <a:gd name="T8" fmla="*/ 136 w 221"/>
                <a:gd name="T9" fmla="*/ 172 h 221"/>
                <a:gd name="T10" fmla="*/ 134 w 221"/>
                <a:gd name="T11" fmla="*/ 173 h 221"/>
                <a:gd name="T12" fmla="*/ 131 w 221"/>
                <a:gd name="T13" fmla="*/ 172 h 221"/>
                <a:gd name="T14" fmla="*/ 127 w 221"/>
                <a:gd name="T15" fmla="*/ 168 h 221"/>
                <a:gd name="T16" fmla="*/ 132 w 221"/>
                <a:gd name="T17" fmla="*/ 147 h 221"/>
                <a:gd name="T18" fmla="*/ 165 w 221"/>
                <a:gd name="T19" fmla="*/ 82 h 221"/>
                <a:gd name="T20" fmla="*/ 124 w 221"/>
                <a:gd name="T21" fmla="*/ 108 h 221"/>
                <a:gd name="T22" fmla="*/ 110 w 221"/>
                <a:gd name="T23" fmla="*/ 135 h 221"/>
                <a:gd name="T24" fmla="*/ 89 w 221"/>
                <a:gd name="T25" fmla="*/ 172 h 221"/>
                <a:gd name="T26" fmla="*/ 88 w 221"/>
                <a:gd name="T27" fmla="*/ 173 h 221"/>
                <a:gd name="T28" fmla="*/ 86 w 221"/>
                <a:gd name="T29" fmla="*/ 173 h 221"/>
                <a:gd name="T30" fmla="*/ 84 w 221"/>
                <a:gd name="T31" fmla="*/ 172 h 221"/>
                <a:gd name="T32" fmla="*/ 35 w 221"/>
                <a:gd name="T33" fmla="*/ 78 h 221"/>
                <a:gd name="T34" fmla="*/ 34 w 221"/>
                <a:gd name="T35" fmla="*/ 76 h 221"/>
                <a:gd name="T36" fmla="*/ 34 w 221"/>
                <a:gd name="T37" fmla="*/ 74 h 221"/>
                <a:gd name="T38" fmla="*/ 34 w 221"/>
                <a:gd name="T39" fmla="*/ 72 h 221"/>
                <a:gd name="T40" fmla="*/ 35 w 221"/>
                <a:gd name="T41" fmla="*/ 71 h 221"/>
                <a:gd name="T42" fmla="*/ 36 w 221"/>
                <a:gd name="T43" fmla="*/ 69 h 221"/>
                <a:gd name="T44" fmla="*/ 38 w 221"/>
                <a:gd name="T45" fmla="*/ 68 h 221"/>
                <a:gd name="T46" fmla="*/ 40 w 221"/>
                <a:gd name="T47" fmla="*/ 67 h 221"/>
                <a:gd name="T48" fmla="*/ 41 w 221"/>
                <a:gd name="T49" fmla="*/ 67 h 221"/>
                <a:gd name="T50" fmla="*/ 89 w 221"/>
                <a:gd name="T51" fmla="*/ 67 h 221"/>
                <a:gd name="T52" fmla="*/ 91 w 221"/>
                <a:gd name="T53" fmla="*/ 68 h 221"/>
                <a:gd name="T54" fmla="*/ 93 w 221"/>
                <a:gd name="T55" fmla="*/ 69 h 221"/>
                <a:gd name="T56" fmla="*/ 94 w 221"/>
                <a:gd name="T57" fmla="*/ 71 h 221"/>
                <a:gd name="T58" fmla="*/ 108 w 221"/>
                <a:gd name="T59" fmla="*/ 99 h 221"/>
                <a:gd name="T60" fmla="*/ 80 w 221"/>
                <a:gd name="T61" fmla="*/ 82 h 221"/>
                <a:gd name="T62" fmla="*/ 86 w 221"/>
                <a:gd name="T63" fmla="*/ 147 h 221"/>
                <a:gd name="T64" fmla="*/ 114 w 221"/>
                <a:gd name="T65" fmla="*/ 95 h 221"/>
                <a:gd name="T66" fmla="*/ 127 w 221"/>
                <a:gd name="T67" fmla="*/ 71 h 221"/>
                <a:gd name="T68" fmla="*/ 128 w 221"/>
                <a:gd name="T69" fmla="*/ 69 h 221"/>
                <a:gd name="T70" fmla="*/ 130 w 221"/>
                <a:gd name="T71" fmla="*/ 68 h 221"/>
                <a:gd name="T72" fmla="*/ 132 w 221"/>
                <a:gd name="T73" fmla="*/ 67 h 221"/>
                <a:gd name="T74" fmla="*/ 179 w 221"/>
                <a:gd name="T75" fmla="*/ 67 h 221"/>
                <a:gd name="T76" fmla="*/ 181 w 221"/>
                <a:gd name="T77" fmla="*/ 67 h 221"/>
                <a:gd name="T78" fmla="*/ 183 w 221"/>
                <a:gd name="T79" fmla="*/ 68 h 221"/>
                <a:gd name="T80" fmla="*/ 184 w 221"/>
                <a:gd name="T81" fmla="*/ 69 h 221"/>
                <a:gd name="T82" fmla="*/ 186 w 221"/>
                <a:gd name="T83" fmla="*/ 71 h 221"/>
                <a:gd name="T84" fmla="*/ 186 w 221"/>
                <a:gd name="T85" fmla="*/ 72 h 221"/>
                <a:gd name="T86" fmla="*/ 187 w 221"/>
                <a:gd name="T87" fmla="*/ 7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" h="221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2"/>
                    <a:pt x="49" y="221"/>
                    <a:pt x="110" y="221"/>
                  </a:cubicBezTo>
                  <a:cubicBezTo>
                    <a:pt x="171" y="221"/>
                    <a:pt x="221" y="172"/>
                    <a:pt x="221" y="110"/>
                  </a:cubicBezTo>
                  <a:cubicBezTo>
                    <a:pt x="221" y="49"/>
                    <a:pt x="171" y="0"/>
                    <a:pt x="110" y="0"/>
                  </a:cubicBezTo>
                  <a:close/>
                  <a:moveTo>
                    <a:pt x="187" y="75"/>
                  </a:moveTo>
                  <a:cubicBezTo>
                    <a:pt x="187" y="75"/>
                    <a:pt x="187" y="75"/>
                    <a:pt x="186" y="75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76"/>
                    <a:pt x="186" y="76"/>
                    <a:pt x="186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6" y="77"/>
                    <a:pt x="186" y="78"/>
                    <a:pt x="186" y="78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40" y="170"/>
                    <a:pt x="139" y="171"/>
                    <a:pt x="137" y="172"/>
                  </a:cubicBezTo>
                  <a:cubicBezTo>
                    <a:pt x="137" y="172"/>
                    <a:pt x="136" y="172"/>
                    <a:pt x="136" y="17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35" y="173"/>
                    <a:pt x="135" y="173"/>
                    <a:pt x="135" y="173"/>
                  </a:cubicBezTo>
                  <a:cubicBezTo>
                    <a:pt x="135" y="173"/>
                    <a:pt x="135" y="173"/>
                    <a:pt x="134" y="173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2" y="173"/>
                  </a:cubicBezTo>
                  <a:cubicBezTo>
                    <a:pt x="132" y="173"/>
                    <a:pt x="132" y="173"/>
                    <a:pt x="131" y="172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1" y="172"/>
                    <a:pt x="131" y="172"/>
                    <a:pt x="130" y="172"/>
                  </a:cubicBezTo>
                  <a:cubicBezTo>
                    <a:pt x="129" y="171"/>
                    <a:pt x="127" y="170"/>
                    <a:pt x="127" y="16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20" y="123"/>
                    <a:pt x="120" y="123"/>
                    <a:pt x="120" y="123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2" y="147"/>
                    <a:pt x="134" y="149"/>
                    <a:pt x="135" y="147"/>
                  </a:cubicBezTo>
                  <a:cubicBezTo>
                    <a:pt x="136" y="144"/>
                    <a:pt x="166" y="84"/>
                    <a:pt x="166" y="84"/>
                  </a:cubicBezTo>
                  <a:cubicBezTo>
                    <a:pt x="166" y="84"/>
                    <a:pt x="168" y="82"/>
                    <a:pt x="165" y="82"/>
                  </a:cubicBezTo>
                  <a:cubicBezTo>
                    <a:pt x="162" y="82"/>
                    <a:pt x="142" y="82"/>
                    <a:pt x="140" y="82"/>
                  </a:cubicBezTo>
                  <a:cubicBezTo>
                    <a:pt x="137" y="82"/>
                    <a:pt x="136" y="84"/>
                    <a:pt x="136" y="84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3" y="170"/>
                    <a:pt x="92" y="171"/>
                    <a:pt x="90" y="172"/>
                  </a:cubicBezTo>
                  <a:cubicBezTo>
                    <a:pt x="90" y="172"/>
                    <a:pt x="90" y="172"/>
                    <a:pt x="89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9" y="173"/>
                    <a:pt x="89" y="173"/>
                    <a:pt x="88" y="173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5" y="173"/>
                    <a:pt x="85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71"/>
                    <a:pt x="81" y="170"/>
                    <a:pt x="80" y="16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5" y="77"/>
                    <a:pt x="34" y="77"/>
                    <a:pt x="34" y="77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4"/>
                    <a:pt x="34" y="73"/>
                    <a:pt x="34" y="73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5" y="72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70"/>
                    <a:pt x="36" y="70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9" y="68"/>
                    <a:pt x="39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7"/>
                    <a:pt x="90" y="67"/>
                  </a:cubicBezTo>
                  <a:cubicBezTo>
                    <a:pt x="90" y="67"/>
                    <a:pt x="90" y="68"/>
                    <a:pt x="90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2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2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3" y="82"/>
                    <a:pt x="80" y="82"/>
                  </a:cubicBezTo>
                  <a:cubicBezTo>
                    <a:pt x="77" y="82"/>
                    <a:pt x="58" y="82"/>
                    <a:pt x="56" y="82"/>
                  </a:cubicBezTo>
                  <a:cubicBezTo>
                    <a:pt x="53" y="82"/>
                    <a:pt x="54" y="84"/>
                    <a:pt x="54" y="84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7" y="149"/>
                    <a:pt x="88" y="147"/>
                  </a:cubicBezTo>
                  <a:cubicBezTo>
                    <a:pt x="90" y="144"/>
                    <a:pt x="101" y="121"/>
                    <a:pt x="101" y="121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7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70"/>
                    <a:pt x="127" y="70"/>
                    <a:pt x="127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29" y="68"/>
                    <a:pt x="129" y="68"/>
                    <a:pt x="130" y="68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30" y="68"/>
                    <a:pt x="131" y="67"/>
                    <a:pt x="131" y="67"/>
                  </a:cubicBezTo>
                  <a:cubicBezTo>
                    <a:pt x="131" y="67"/>
                    <a:pt x="131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3" y="67"/>
                    <a:pt x="133" y="67"/>
                  </a:cubicBezTo>
                  <a:cubicBezTo>
                    <a:pt x="179" y="67"/>
                    <a:pt x="179" y="67"/>
                    <a:pt x="179" y="67"/>
                  </a:cubicBezTo>
                  <a:cubicBezTo>
                    <a:pt x="179" y="67"/>
                    <a:pt x="179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7"/>
                    <a:pt x="181" y="67"/>
                    <a:pt x="181" y="67"/>
                  </a:cubicBezTo>
                  <a:cubicBezTo>
                    <a:pt x="181" y="67"/>
                    <a:pt x="181" y="67"/>
                    <a:pt x="182" y="67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4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184" y="69"/>
                    <a:pt x="184" y="69"/>
                    <a:pt x="185" y="69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70"/>
                    <a:pt x="185" y="70"/>
                    <a:pt x="186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1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7" y="73"/>
                    <a:pt x="187" y="74"/>
                    <a:pt x="187" y="74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7" y="74"/>
                    <a:pt x="187" y="75"/>
                    <a:pt x="187" y="75"/>
                  </a:cubicBezTo>
                  <a:close/>
                </a:path>
              </a:pathLst>
            </a:cu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Oval 26"/>
            <p:cNvSpPr>
              <a:spLocks noChangeArrowheads="1"/>
            </p:cNvSpPr>
            <p:nvPr/>
          </p:nvSpPr>
          <p:spPr bwMode="auto">
            <a:xfrm>
              <a:off x="4811" y="1385"/>
              <a:ext cx="69" cy="70"/>
            </a:xfrm>
            <a:prstGeom prst="ellipse">
              <a:avLst/>
            </a:pr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7"/>
            <p:cNvSpPr/>
            <p:nvPr/>
          </p:nvSpPr>
          <p:spPr bwMode="auto">
            <a:xfrm>
              <a:off x="3778" y="989"/>
              <a:ext cx="429" cy="401"/>
            </a:xfrm>
            <a:custGeom>
              <a:avLst/>
              <a:gdLst>
                <a:gd name="T0" fmla="*/ 180 w 180"/>
                <a:gd name="T1" fmla="*/ 120 h 167"/>
                <a:gd name="T2" fmla="*/ 133 w 180"/>
                <a:gd name="T3" fmla="*/ 74 h 167"/>
                <a:gd name="T4" fmla="*/ 133 w 180"/>
                <a:gd name="T5" fmla="*/ 74 h 167"/>
                <a:gd name="T6" fmla="*/ 47 w 180"/>
                <a:gd name="T7" fmla="*/ 74 h 167"/>
                <a:gd name="T8" fmla="*/ 47 w 180"/>
                <a:gd name="T9" fmla="*/ 74 h 167"/>
                <a:gd name="T10" fmla="*/ 47 w 180"/>
                <a:gd name="T11" fmla="*/ 74 h 167"/>
                <a:gd name="T12" fmla="*/ 20 w 180"/>
                <a:gd name="T13" fmla="*/ 47 h 167"/>
                <a:gd name="T14" fmla="*/ 47 w 180"/>
                <a:gd name="T15" fmla="*/ 20 h 167"/>
                <a:gd name="T16" fmla="*/ 47 w 180"/>
                <a:gd name="T17" fmla="*/ 20 h 167"/>
                <a:gd name="T18" fmla="*/ 47 w 180"/>
                <a:gd name="T19" fmla="*/ 20 h 167"/>
                <a:gd name="T20" fmla="*/ 164 w 180"/>
                <a:gd name="T21" fmla="*/ 20 h 167"/>
                <a:gd name="T22" fmla="*/ 174 w 180"/>
                <a:gd name="T23" fmla="*/ 10 h 167"/>
                <a:gd name="T24" fmla="*/ 164 w 180"/>
                <a:gd name="T25" fmla="*/ 0 h 167"/>
                <a:gd name="T26" fmla="*/ 47 w 180"/>
                <a:gd name="T27" fmla="*/ 0 h 167"/>
                <a:gd name="T28" fmla="*/ 47 w 180"/>
                <a:gd name="T29" fmla="*/ 0 h 167"/>
                <a:gd name="T30" fmla="*/ 0 w 180"/>
                <a:gd name="T31" fmla="*/ 47 h 167"/>
                <a:gd name="T32" fmla="*/ 47 w 180"/>
                <a:gd name="T33" fmla="*/ 93 h 167"/>
                <a:gd name="T34" fmla="*/ 47 w 180"/>
                <a:gd name="T35" fmla="*/ 93 h 167"/>
                <a:gd name="T36" fmla="*/ 133 w 180"/>
                <a:gd name="T37" fmla="*/ 93 h 167"/>
                <a:gd name="T38" fmla="*/ 133 w 180"/>
                <a:gd name="T39" fmla="*/ 94 h 167"/>
                <a:gd name="T40" fmla="*/ 160 w 180"/>
                <a:gd name="T41" fmla="*/ 120 h 167"/>
                <a:gd name="T42" fmla="*/ 133 w 180"/>
                <a:gd name="T43" fmla="*/ 147 h 167"/>
                <a:gd name="T44" fmla="*/ 16 w 180"/>
                <a:gd name="T45" fmla="*/ 147 h 167"/>
                <a:gd name="T46" fmla="*/ 6 w 180"/>
                <a:gd name="T47" fmla="*/ 157 h 167"/>
                <a:gd name="T48" fmla="*/ 16 w 180"/>
                <a:gd name="T49" fmla="*/ 167 h 167"/>
                <a:gd name="T50" fmla="*/ 133 w 180"/>
                <a:gd name="T51" fmla="*/ 167 h 167"/>
                <a:gd name="T52" fmla="*/ 133 w 180"/>
                <a:gd name="T53" fmla="*/ 167 h 167"/>
                <a:gd name="T54" fmla="*/ 180 w 180"/>
                <a:gd name="T55" fmla="*/ 12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0" h="167">
                  <a:moveTo>
                    <a:pt x="180" y="120"/>
                  </a:moveTo>
                  <a:cubicBezTo>
                    <a:pt x="180" y="95"/>
                    <a:pt x="159" y="74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32" y="74"/>
                    <a:pt x="20" y="62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9" y="20"/>
                    <a:pt x="174" y="15"/>
                    <a:pt x="174" y="10"/>
                  </a:cubicBezTo>
                  <a:cubicBezTo>
                    <a:pt x="174" y="4"/>
                    <a:pt x="169" y="0"/>
                    <a:pt x="16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48" y="94"/>
                    <a:pt x="160" y="106"/>
                    <a:pt x="160" y="120"/>
                  </a:cubicBezTo>
                  <a:cubicBezTo>
                    <a:pt x="160" y="135"/>
                    <a:pt x="148" y="147"/>
                    <a:pt x="133" y="147"/>
                  </a:cubicBezTo>
                  <a:cubicBezTo>
                    <a:pt x="16" y="147"/>
                    <a:pt x="16" y="147"/>
                    <a:pt x="16" y="147"/>
                  </a:cubicBezTo>
                  <a:cubicBezTo>
                    <a:pt x="11" y="147"/>
                    <a:pt x="6" y="152"/>
                    <a:pt x="6" y="157"/>
                  </a:cubicBezTo>
                  <a:cubicBezTo>
                    <a:pt x="6" y="163"/>
                    <a:pt x="11" y="167"/>
                    <a:pt x="16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59" y="167"/>
                    <a:pt x="180" y="146"/>
                    <a:pt x="180" y="12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8"/>
            <p:cNvSpPr/>
            <p:nvPr/>
          </p:nvSpPr>
          <p:spPr bwMode="auto">
            <a:xfrm>
              <a:off x="3329" y="989"/>
              <a:ext cx="416" cy="401"/>
            </a:xfrm>
            <a:custGeom>
              <a:avLst/>
              <a:gdLst>
                <a:gd name="T0" fmla="*/ 175 w 175"/>
                <a:gd name="T1" fmla="*/ 47 h 167"/>
                <a:gd name="T2" fmla="*/ 128 w 175"/>
                <a:gd name="T3" fmla="*/ 0 h 167"/>
                <a:gd name="T4" fmla="*/ 128 w 175"/>
                <a:gd name="T5" fmla="*/ 0 h 167"/>
                <a:gd name="T6" fmla="*/ 10 w 175"/>
                <a:gd name="T7" fmla="*/ 0 h 167"/>
                <a:gd name="T8" fmla="*/ 0 w 175"/>
                <a:gd name="T9" fmla="*/ 10 h 167"/>
                <a:gd name="T10" fmla="*/ 10 w 175"/>
                <a:gd name="T11" fmla="*/ 20 h 167"/>
                <a:gd name="T12" fmla="*/ 128 w 175"/>
                <a:gd name="T13" fmla="*/ 20 h 167"/>
                <a:gd name="T14" fmla="*/ 129 w 175"/>
                <a:gd name="T15" fmla="*/ 20 h 167"/>
                <a:gd name="T16" fmla="*/ 155 w 175"/>
                <a:gd name="T17" fmla="*/ 47 h 167"/>
                <a:gd name="T18" fmla="*/ 128 w 175"/>
                <a:gd name="T19" fmla="*/ 74 h 167"/>
                <a:gd name="T20" fmla="*/ 128 w 175"/>
                <a:gd name="T21" fmla="*/ 74 h 167"/>
                <a:gd name="T22" fmla="*/ 29 w 175"/>
                <a:gd name="T23" fmla="*/ 74 h 167"/>
                <a:gd name="T24" fmla="*/ 29 w 175"/>
                <a:gd name="T25" fmla="*/ 74 h 167"/>
                <a:gd name="T26" fmla="*/ 0 w 175"/>
                <a:gd name="T27" fmla="*/ 102 h 167"/>
                <a:gd name="T28" fmla="*/ 0 w 175"/>
                <a:gd name="T29" fmla="*/ 102 h 167"/>
                <a:gd name="T30" fmla="*/ 0 w 175"/>
                <a:gd name="T31" fmla="*/ 157 h 167"/>
                <a:gd name="T32" fmla="*/ 10 w 175"/>
                <a:gd name="T33" fmla="*/ 167 h 167"/>
                <a:gd name="T34" fmla="*/ 20 w 175"/>
                <a:gd name="T35" fmla="*/ 157 h 167"/>
                <a:gd name="T36" fmla="*/ 20 w 175"/>
                <a:gd name="T37" fmla="*/ 130 h 167"/>
                <a:gd name="T38" fmla="*/ 20 w 175"/>
                <a:gd name="T39" fmla="*/ 130 h 167"/>
                <a:gd name="T40" fmla="*/ 20 w 175"/>
                <a:gd name="T41" fmla="*/ 102 h 167"/>
                <a:gd name="T42" fmla="*/ 29 w 175"/>
                <a:gd name="T43" fmla="*/ 94 h 167"/>
                <a:gd name="T44" fmla="*/ 29 w 175"/>
                <a:gd name="T45" fmla="*/ 94 h 167"/>
                <a:gd name="T46" fmla="*/ 56 w 175"/>
                <a:gd name="T47" fmla="*/ 94 h 167"/>
                <a:gd name="T48" fmla="*/ 128 w 175"/>
                <a:gd name="T49" fmla="*/ 94 h 167"/>
                <a:gd name="T50" fmla="*/ 129 w 175"/>
                <a:gd name="T51" fmla="*/ 93 h 167"/>
                <a:gd name="T52" fmla="*/ 175 w 175"/>
                <a:gd name="T53" fmla="*/ 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5" h="167">
                  <a:moveTo>
                    <a:pt x="175" y="47"/>
                  </a:moveTo>
                  <a:cubicBezTo>
                    <a:pt x="175" y="21"/>
                    <a:pt x="154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43" y="20"/>
                    <a:pt x="155" y="32"/>
                    <a:pt x="155" y="47"/>
                  </a:cubicBezTo>
                  <a:cubicBezTo>
                    <a:pt x="155" y="62"/>
                    <a:pt x="143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13" y="74"/>
                    <a:pt x="0" y="87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3"/>
                    <a:pt x="4" y="167"/>
                    <a:pt x="10" y="167"/>
                  </a:cubicBezTo>
                  <a:cubicBezTo>
                    <a:pt x="15" y="167"/>
                    <a:pt x="20" y="163"/>
                    <a:pt x="20" y="157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0" y="98"/>
                    <a:pt x="24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9" y="94"/>
                    <a:pt x="129" y="93"/>
                    <a:pt x="129" y="93"/>
                  </a:cubicBezTo>
                  <a:cubicBezTo>
                    <a:pt x="154" y="93"/>
                    <a:pt x="175" y="73"/>
                    <a:pt x="175" y="4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9"/>
            <p:cNvSpPr/>
            <p:nvPr/>
          </p:nvSpPr>
          <p:spPr bwMode="auto">
            <a:xfrm>
              <a:off x="2775" y="987"/>
              <a:ext cx="478" cy="406"/>
            </a:xfrm>
            <a:custGeom>
              <a:avLst/>
              <a:gdLst>
                <a:gd name="T0" fmla="*/ 201 w 201"/>
                <a:gd name="T1" fmla="*/ 11 h 169"/>
                <a:gd name="T2" fmla="*/ 199 w 201"/>
                <a:gd name="T3" fmla="*/ 4 h 169"/>
                <a:gd name="T4" fmla="*/ 185 w 201"/>
                <a:gd name="T5" fmla="*/ 3 h 169"/>
                <a:gd name="T6" fmla="*/ 113 w 201"/>
                <a:gd name="T7" fmla="*/ 62 h 169"/>
                <a:gd name="T8" fmla="*/ 128 w 201"/>
                <a:gd name="T9" fmla="*/ 75 h 169"/>
                <a:gd name="T10" fmla="*/ 181 w 201"/>
                <a:gd name="T11" fmla="*/ 32 h 169"/>
                <a:gd name="T12" fmla="*/ 181 w 201"/>
                <a:gd name="T13" fmla="*/ 137 h 169"/>
                <a:gd name="T14" fmla="*/ 158 w 201"/>
                <a:gd name="T15" fmla="*/ 119 h 169"/>
                <a:gd name="T16" fmla="*/ 157 w 201"/>
                <a:gd name="T17" fmla="*/ 118 h 169"/>
                <a:gd name="T18" fmla="*/ 100 w 201"/>
                <a:gd name="T19" fmla="*/ 72 h 169"/>
                <a:gd name="T20" fmla="*/ 85 w 201"/>
                <a:gd name="T21" fmla="*/ 85 h 169"/>
                <a:gd name="T22" fmla="*/ 85 w 201"/>
                <a:gd name="T23" fmla="*/ 85 h 169"/>
                <a:gd name="T24" fmla="*/ 68 w 201"/>
                <a:gd name="T25" fmla="*/ 98 h 169"/>
                <a:gd name="T26" fmla="*/ 44 w 201"/>
                <a:gd name="T27" fmla="*/ 118 h 169"/>
                <a:gd name="T28" fmla="*/ 44 w 201"/>
                <a:gd name="T29" fmla="*/ 118 h 169"/>
                <a:gd name="T30" fmla="*/ 20 w 201"/>
                <a:gd name="T31" fmla="*/ 137 h 169"/>
                <a:gd name="T32" fmla="*/ 20 w 201"/>
                <a:gd name="T33" fmla="*/ 32 h 169"/>
                <a:gd name="T34" fmla="*/ 72 w 201"/>
                <a:gd name="T35" fmla="*/ 75 h 169"/>
                <a:gd name="T36" fmla="*/ 88 w 201"/>
                <a:gd name="T37" fmla="*/ 62 h 169"/>
                <a:gd name="T38" fmla="*/ 17 w 201"/>
                <a:gd name="T39" fmla="*/ 4 h 169"/>
                <a:gd name="T40" fmla="*/ 17 w 201"/>
                <a:gd name="T41" fmla="*/ 4 h 169"/>
                <a:gd name="T42" fmla="*/ 16 w 201"/>
                <a:gd name="T43" fmla="*/ 3 h 169"/>
                <a:gd name="T44" fmla="*/ 2 w 201"/>
                <a:gd name="T45" fmla="*/ 4 h 169"/>
                <a:gd name="T46" fmla="*/ 0 w 201"/>
                <a:gd name="T47" fmla="*/ 11 h 169"/>
                <a:gd name="T48" fmla="*/ 0 w 201"/>
                <a:gd name="T49" fmla="*/ 11 h 169"/>
                <a:gd name="T50" fmla="*/ 0 w 201"/>
                <a:gd name="T51" fmla="*/ 12 h 169"/>
                <a:gd name="T52" fmla="*/ 0 w 201"/>
                <a:gd name="T53" fmla="*/ 12 h 169"/>
                <a:gd name="T54" fmla="*/ 0 w 201"/>
                <a:gd name="T55" fmla="*/ 158 h 169"/>
                <a:gd name="T56" fmla="*/ 0 w 201"/>
                <a:gd name="T57" fmla="*/ 158 h 169"/>
                <a:gd name="T58" fmla="*/ 2 w 201"/>
                <a:gd name="T59" fmla="*/ 165 h 169"/>
                <a:gd name="T60" fmla="*/ 16 w 201"/>
                <a:gd name="T61" fmla="*/ 166 h 169"/>
                <a:gd name="T62" fmla="*/ 101 w 201"/>
                <a:gd name="T63" fmla="*/ 97 h 169"/>
                <a:gd name="T64" fmla="*/ 185 w 201"/>
                <a:gd name="T65" fmla="*/ 166 h 169"/>
                <a:gd name="T66" fmla="*/ 199 w 201"/>
                <a:gd name="T67" fmla="*/ 165 h 169"/>
                <a:gd name="T68" fmla="*/ 201 w 201"/>
                <a:gd name="T69" fmla="*/ 158 h 169"/>
                <a:gd name="T70" fmla="*/ 201 w 201"/>
                <a:gd name="T71" fmla="*/ 158 h 169"/>
                <a:gd name="T72" fmla="*/ 201 w 201"/>
                <a:gd name="T73" fmla="*/ 1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1" h="169">
                  <a:moveTo>
                    <a:pt x="201" y="11"/>
                  </a:moveTo>
                  <a:cubicBezTo>
                    <a:pt x="201" y="9"/>
                    <a:pt x="200" y="6"/>
                    <a:pt x="199" y="4"/>
                  </a:cubicBezTo>
                  <a:cubicBezTo>
                    <a:pt x="195" y="0"/>
                    <a:pt x="189" y="0"/>
                    <a:pt x="185" y="3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28" y="75"/>
                    <a:pt x="128" y="75"/>
                    <a:pt x="128" y="75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8"/>
                    <a:pt x="157" y="118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0"/>
                    <a:pt x="6" y="0"/>
                    <a:pt x="2" y="4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0"/>
                    <a:pt x="1" y="163"/>
                    <a:pt x="2" y="165"/>
                  </a:cubicBezTo>
                  <a:cubicBezTo>
                    <a:pt x="6" y="169"/>
                    <a:pt x="12" y="169"/>
                    <a:pt x="16" y="166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85" y="166"/>
                    <a:pt x="185" y="166"/>
                    <a:pt x="185" y="166"/>
                  </a:cubicBezTo>
                  <a:cubicBezTo>
                    <a:pt x="189" y="169"/>
                    <a:pt x="195" y="169"/>
                    <a:pt x="199" y="165"/>
                  </a:cubicBezTo>
                  <a:cubicBezTo>
                    <a:pt x="200" y="163"/>
                    <a:pt x="201" y="160"/>
                    <a:pt x="201" y="158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1" y="11"/>
                    <a:pt x="201" y="11"/>
                    <a:pt x="201" y="1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-50165" y="10241915"/>
            <a:ext cx="24434800" cy="26917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t" forceAA="0" upright="0">
            <a:noAutofit/>
          </a:bodyPr>
          <a:p>
            <a:pPr marR="0" algn="ctr" defTabSz="2438400" rtl="0" eaLnBrk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4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金山办公</a:t>
            </a:r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  </a:t>
            </a:r>
            <a:r>
              <a:rPr lang="zh-CN" altLang="en-US" sz="4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刘宏伟</a:t>
            </a:r>
            <a:endParaRPr lang="zh-CN" altLang="en-US" sz="44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R="0" algn="ctr" defTabSz="2438400" rtl="0" eaLnBrk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44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2025.12</a:t>
            </a:r>
            <a:endParaRPr lang="en-US" altLang="zh-CN" sz="44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635" y="809625"/>
            <a:ext cx="24383365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整合模式</a:t>
            </a:r>
            <a:r>
              <a:rPr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和</a:t>
            </a:r>
            <a:r>
              <a:rPr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多组件模式随意切换</a:t>
            </a:r>
            <a:endParaRPr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sp>
        <p:nvSpPr>
          <p:cNvPr id="27" name="网chenying0907出品​​ 2"/>
          <p:cNvSpPr/>
          <p:nvPr/>
        </p:nvSpPr>
        <p:spPr>
          <a:xfrm>
            <a:off x="4772315" y="3694246"/>
            <a:ext cx="2937282" cy="3697377"/>
          </a:xfrm>
          <a:custGeom>
            <a:avLst/>
            <a:gdLst/>
            <a:ahLst/>
            <a:cxnLst/>
            <a:rect l="l" t="t" r="r" b="b"/>
            <a:pathLst>
              <a:path w="1944132" h="2448272">
                <a:moveTo>
                  <a:pt x="972066" y="0"/>
                </a:moveTo>
                <a:cubicBezTo>
                  <a:pt x="1508923" y="0"/>
                  <a:pt x="1944132" y="435209"/>
                  <a:pt x="1944132" y="972066"/>
                </a:cubicBezTo>
                <a:cubicBezTo>
                  <a:pt x="1944132" y="1465344"/>
                  <a:pt x="1576711" y="1872807"/>
                  <a:pt x="1100480" y="1934684"/>
                </a:cubicBezTo>
                <a:lnTo>
                  <a:pt x="972066" y="2448272"/>
                </a:lnTo>
                <a:lnTo>
                  <a:pt x="843652" y="1934684"/>
                </a:lnTo>
                <a:cubicBezTo>
                  <a:pt x="367421" y="1872807"/>
                  <a:pt x="0" y="1465344"/>
                  <a:pt x="0" y="972066"/>
                </a:cubicBezTo>
                <a:cubicBezTo>
                  <a:pt x="0" y="435209"/>
                  <a:pt x="435209" y="0"/>
                  <a:pt x="972066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 sz="457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en-US" altLang="zh-CN" sz="457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网chenying0907出品​​ 2"/>
          <p:cNvSpPr/>
          <p:nvPr/>
        </p:nvSpPr>
        <p:spPr>
          <a:xfrm>
            <a:off x="8669704" y="3693211"/>
            <a:ext cx="2937282" cy="3697377"/>
          </a:xfrm>
          <a:custGeom>
            <a:avLst/>
            <a:gdLst/>
            <a:ahLst/>
            <a:cxnLst/>
            <a:rect l="l" t="t" r="r" b="b"/>
            <a:pathLst>
              <a:path w="1944132" h="2448272">
                <a:moveTo>
                  <a:pt x="972066" y="0"/>
                </a:moveTo>
                <a:cubicBezTo>
                  <a:pt x="1508923" y="0"/>
                  <a:pt x="1944132" y="435209"/>
                  <a:pt x="1944132" y="972066"/>
                </a:cubicBezTo>
                <a:cubicBezTo>
                  <a:pt x="1944132" y="1465344"/>
                  <a:pt x="1576711" y="1872807"/>
                  <a:pt x="1100480" y="1934684"/>
                </a:cubicBezTo>
                <a:lnTo>
                  <a:pt x="972066" y="2448272"/>
                </a:lnTo>
                <a:lnTo>
                  <a:pt x="843652" y="1934684"/>
                </a:lnTo>
                <a:cubicBezTo>
                  <a:pt x="367421" y="1872807"/>
                  <a:pt x="0" y="1465344"/>
                  <a:pt x="0" y="972066"/>
                </a:cubicBezTo>
                <a:cubicBezTo>
                  <a:pt x="0" y="435209"/>
                  <a:pt x="435209" y="0"/>
                  <a:pt x="97206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457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457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网chenying0907出品​​ 2"/>
          <p:cNvSpPr/>
          <p:nvPr/>
        </p:nvSpPr>
        <p:spPr>
          <a:xfrm>
            <a:off x="12647288" y="3693211"/>
            <a:ext cx="2937282" cy="3697377"/>
          </a:xfrm>
          <a:custGeom>
            <a:avLst/>
            <a:gdLst/>
            <a:ahLst/>
            <a:cxnLst/>
            <a:rect l="l" t="t" r="r" b="b"/>
            <a:pathLst>
              <a:path w="1944132" h="2448272">
                <a:moveTo>
                  <a:pt x="972066" y="0"/>
                </a:moveTo>
                <a:cubicBezTo>
                  <a:pt x="1508923" y="0"/>
                  <a:pt x="1944132" y="435209"/>
                  <a:pt x="1944132" y="972066"/>
                </a:cubicBezTo>
                <a:cubicBezTo>
                  <a:pt x="1944132" y="1465344"/>
                  <a:pt x="1576711" y="1872807"/>
                  <a:pt x="1100480" y="1934684"/>
                </a:cubicBezTo>
                <a:lnTo>
                  <a:pt x="972066" y="2448272"/>
                </a:lnTo>
                <a:lnTo>
                  <a:pt x="843652" y="1934684"/>
                </a:lnTo>
                <a:cubicBezTo>
                  <a:pt x="367421" y="1872807"/>
                  <a:pt x="0" y="1465344"/>
                  <a:pt x="0" y="972066"/>
                </a:cubicBezTo>
                <a:cubicBezTo>
                  <a:pt x="0" y="435209"/>
                  <a:pt x="435209" y="0"/>
                  <a:pt x="972066" y="0"/>
                </a:cubicBezTo>
                <a:close/>
              </a:path>
            </a:pathLst>
          </a:custGeom>
          <a:solidFill>
            <a:srgbClr val="0070C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457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457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网chenying0907出品​​ 2"/>
          <p:cNvSpPr/>
          <p:nvPr/>
        </p:nvSpPr>
        <p:spPr>
          <a:xfrm>
            <a:off x="16487715" y="3693211"/>
            <a:ext cx="2937282" cy="3697377"/>
          </a:xfrm>
          <a:custGeom>
            <a:avLst/>
            <a:gdLst/>
            <a:ahLst/>
            <a:cxnLst/>
            <a:rect l="l" t="t" r="r" b="b"/>
            <a:pathLst>
              <a:path w="1944132" h="2448272">
                <a:moveTo>
                  <a:pt x="972066" y="0"/>
                </a:moveTo>
                <a:cubicBezTo>
                  <a:pt x="1508923" y="0"/>
                  <a:pt x="1944132" y="435209"/>
                  <a:pt x="1944132" y="972066"/>
                </a:cubicBezTo>
                <a:cubicBezTo>
                  <a:pt x="1944132" y="1465344"/>
                  <a:pt x="1576711" y="1872807"/>
                  <a:pt x="1100480" y="1934684"/>
                </a:cubicBezTo>
                <a:lnTo>
                  <a:pt x="972066" y="2448272"/>
                </a:lnTo>
                <a:lnTo>
                  <a:pt x="843652" y="1934684"/>
                </a:lnTo>
                <a:cubicBezTo>
                  <a:pt x="367421" y="1872807"/>
                  <a:pt x="0" y="1465344"/>
                  <a:pt x="0" y="972066"/>
                </a:cubicBezTo>
                <a:cubicBezTo>
                  <a:pt x="0" y="435209"/>
                  <a:pt x="435209" y="0"/>
                  <a:pt x="972066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457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endParaRPr lang="zh-CN" altLang="en-US" sz="457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ico汇总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0429" y="4354528"/>
            <a:ext cx="1620762" cy="1620762"/>
          </a:xfrm>
          <a:prstGeom prst="rect">
            <a:avLst/>
          </a:prstGeom>
        </p:spPr>
      </p:pic>
      <p:pic>
        <p:nvPicPr>
          <p:cNvPr id="20" name="图片 19" descr="ico汇总_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2267" y="4355737"/>
            <a:ext cx="1612295" cy="1619552"/>
          </a:xfrm>
          <a:prstGeom prst="rect">
            <a:avLst/>
          </a:prstGeom>
        </p:spPr>
      </p:pic>
      <p:pic>
        <p:nvPicPr>
          <p:cNvPr id="4" name="图片 3" descr="ico汇总_0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05639" y="4378718"/>
            <a:ext cx="1612295" cy="1619552"/>
          </a:xfrm>
          <a:prstGeom prst="rect">
            <a:avLst/>
          </a:prstGeom>
        </p:spPr>
      </p:pic>
      <p:pic>
        <p:nvPicPr>
          <p:cNvPr id="8" name="图片 7" descr="新PDF-logo(1)_0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59182" y="4242042"/>
            <a:ext cx="1625600" cy="162076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046458" y="8082280"/>
            <a:ext cx="15916124" cy="157963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022544" y="8451185"/>
            <a:ext cx="15914914" cy="15784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4998629" y="8820090"/>
            <a:ext cx="15913705" cy="157842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5972296" y="9187785"/>
            <a:ext cx="15913705" cy="145021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3046458" y="11282680"/>
            <a:ext cx="18839543" cy="1678819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ww.pptcool.com3"/>
          <p:cNvSpPr txBox="1"/>
          <p:nvPr/>
        </p:nvSpPr>
        <p:spPr>
          <a:xfrm>
            <a:off x="1527799" y="5418113"/>
            <a:ext cx="6215380" cy="1350010"/>
          </a:xfrm>
          <a:prstGeom prst="rect">
            <a:avLst/>
          </a:prstGeom>
          <a:noFill/>
        </p:spPr>
        <p:txBody>
          <a:bodyPr wrap="none" lIns="243776" tIns="121888" rIns="243776" bIns="121888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alpha val="34000"/>
                  </a:schemeClr>
                </a:solidFill>
                <a:effectLst>
                  <a:outerShdw blurRad="38100" dist="38100" dir="2700000" algn="tl">
                    <a:srgbClr val="3284F9">
                      <a:lumMod val="50000"/>
                      <a:alpha val="12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CONTENTS</a:t>
            </a:r>
            <a:endParaRPr kumimoji="0" lang="en-US" altLang="zh-CN" sz="72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alpha val="34000"/>
                </a:schemeClr>
              </a:solidFill>
              <a:effectLst>
                <a:outerShdw blurRad="38100" dist="38100" dir="2700000" algn="tl">
                  <a:srgbClr val="3284F9">
                    <a:lumMod val="50000"/>
                    <a:alpha val="12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39885" y="3473450"/>
            <a:ext cx="13393420" cy="6295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indent="0" algn="l" defTabSz="457200" rtl="0" latinLnBrk="0" hangingPunc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Tx/>
              <a:buNone/>
            </a:pPr>
            <a:r>
              <a:rPr lang="zh-CN" altLang="en-US" sz="56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一  正版化基础知识介绍</a:t>
            </a:r>
            <a:endParaRPr lang="zh-CN" altLang="en-US" sz="560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方正小标宋简体" panose="02000000000000000000" charset="-122"/>
              <a:sym typeface="+mn-ea"/>
            </a:endParaRPr>
          </a:p>
          <a:p>
            <a:pPr marL="0" marR="0" indent="0" algn="l" defTabSz="457200" rtl="0" latinLnBrk="0" hangingPunc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Tx/>
              <a:buNone/>
            </a:pPr>
            <a:r>
              <a:rPr lang="zh-CN" altLang="en-US" sz="56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二  本项目客户端的获取和安装</a:t>
            </a:r>
            <a:endParaRPr lang="zh-CN" altLang="en-US" sz="560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方正小标宋简体" panose="02000000000000000000" charset="-122"/>
              <a:sym typeface="+mn-ea"/>
            </a:endParaRPr>
          </a:p>
          <a:p>
            <a:pPr algn="l" defTabSz="457200" fontAlgn="auto" hangingPunct="0">
              <a:lnSpc>
                <a:spcPct val="180000"/>
              </a:lnSpc>
              <a:buClrTx/>
              <a:buSzTx/>
              <a:buFontTx/>
              <a:defRPr/>
            </a:pPr>
            <a:r>
              <a:rPr lang="zh-CN" altLang="en-US" sz="5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三  </a:t>
            </a:r>
            <a:r>
              <a:rPr lang="zh-CN" altLang="en-US" sz="5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WPS OFFICE客户端应用特点</a:t>
            </a:r>
            <a:endParaRPr lang="zh-CN" altLang="en-US" sz="56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方正小标宋简体" panose="02000000000000000000" charset="-122"/>
              <a:sym typeface="+mn-ea"/>
            </a:endParaRPr>
          </a:p>
          <a:p>
            <a:pPr algn="l" defTabSz="457200" fontAlgn="auto" hangingPunct="0">
              <a:lnSpc>
                <a:spcPct val="180000"/>
              </a:lnSpc>
              <a:buClrTx/>
              <a:buSzTx/>
              <a:buFontTx/>
              <a:defRPr/>
            </a:pPr>
            <a:r>
              <a:rPr lang="en-US" altLang="zh-CN" sz="5600" b="1" dirty="0">
                <a:ln>
                  <a:noFill/>
                </a:ln>
                <a:solidFill>
                  <a:srgbClr val="3284F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四  </a:t>
            </a:r>
            <a:r>
              <a:rPr lang="zh-CN" altLang="en-US" sz="5600" b="1" dirty="0">
                <a:ln>
                  <a:noFill/>
                </a:ln>
                <a:solidFill>
                  <a:srgbClr val="3284F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WPS</a:t>
            </a:r>
            <a:r>
              <a:rPr lang="en-US" altLang="zh-CN" sz="5600" b="1" dirty="0">
                <a:ln>
                  <a:noFill/>
                </a:ln>
                <a:solidFill>
                  <a:srgbClr val="3284F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 OFFICE</a:t>
            </a:r>
            <a:r>
              <a:rPr lang="zh-CN" altLang="en-US" sz="5600" b="1" dirty="0">
                <a:ln>
                  <a:noFill/>
                </a:ln>
                <a:solidFill>
                  <a:srgbClr val="3284F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客户端功能分享</a:t>
            </a:r>
            <a:endParaRPr lang="zh-CN" altLang="en-US" sz="5600" b="1" dirty="0">
              <a:ln>
                <a:noFill/>
              </a:ln>
              <a:solidFill>
                <a:srgbClr val="3284F9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方正小标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" name="组合 38"/>
          <p:cNvGrpSpPr/>
          <p:nvPr/>
        </p:nvGrpSpPr>
        <p:grpSpPr>
          <a:xfrm>
            <a:off x="10543302" y="3090974"/>
            <a:ext cx="3297392" cy="3297388"/>
            <a:chOff x="3517274" y="3021973"/>
            <a:chExt cx="3836654" cy="3836654"/>
          </a:xfrm>
        </p:grpSpPr>
        <p:sp>
          <p:nvSpPr>
            <p:cNvPr id="40" name="六边形 39"/>
            <p:cNvSpPr/>
            <p:nvPr/>
          </p:nvSpPr>
          <p:spPr>
            <a:xfrm>
              <a:off x="4408346" y="30219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1" name="六边形 40"/>
            <p:cNvSpPr/>
            <p:nvPr/>
          </p:nvSpPr>
          <p:spPr>
            <a:xfrm rot="1800000">
              <a:off x="4922696" y="315979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2" name="六边形 41"/>
            <p:cNvSpPr/>
            <p:nvPr/>
          </p:nvSpPr>
          <p:spPr>
            <a:xfrm rot="3600000">
              <a:off x="5299226" y="35363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3" name="六边形 42"/>
            <p:cNvSpPr/>
            <p:nvPr/>
          </p:nvSpPr>
          <p:spPr>
            <a:xfrm rot="5400000">
              <a:off x="5437046" y="40506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4" name="六边形 43"/>
            <p:cNvSpPr/>
            <p:nvPr/>
          </p:nvSpPr>
          <p:spPr>
            <a:xfrm rot="7200000">
              <a:off x="5299226" y="45650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5" name="六边形 44"/>
            <p:cNvSpPr/>
            <p:nvPr/>
          </p:nvSpPr>
          <p:spPr>
            <a:xfrm rot="9000000">
              <a:off x="4922695" y="494155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6" name="六边形 45"/>
            <p:cNvSpPr/>
            <p:nvPr/>
          </p:nvSpPr>
          <p:spPr>
            <a:xfrm rot="10800000">
              <a:off x="4408346" y="50793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7" name="六边形 46"/>
            <p:cNvSpPr/>
            <p:nvPr/>
          </p:nvSpPr>
          <p:spPr>
            <a:xfrm rot="12600000">
              <a:off x="3893996" y="494155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8" name="六边形 47"/>
            <p:cNvSpPr/>
            <p:nvPr/>
          </p:nvSpPr>
          <p:spPr>
            <a:xfrm rot="14400000">
              <a:off x="3517465" y="45650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9" name="六边形 48"/>
            <p:cNvSpPr/>
            <p:nvPr/>
          </p:nvSpPr>
          <p:spPr>
            <a:xfrm rot="16200000">
              <a:off x="3379646" y="40506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50" name="六边形 49"/>
            <p:cNvSpPr/>
            <p:nvPr/>
          </p:nvSpPr>
          <p:spPr>
            <a:xfrm rot="18000000">
              <a:off x="3517465" y="35363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51" name="六边形 50"/>
            <p:cNvSpPr/>
            <p:nvPr/>
          </p:nvSpPr>
          <p:spPr>
            <a:xfrm rot="19800000">
              <a:off x="3893996" y="315979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782936" y="122146"/>
            <a:ext cx="13588662" cy="13593858"/>
            <a:chOff x="9565632" y="4236832"/>
            <a:chExt cx="2620167" cy="2621169"/>
          </a:xfrm>
        </p:grpSpPr>
        <p:sp>
          <p:nvSpPr>
            <p:cNvPr id="71" name="任意多边形: 形状 70"/>
            <p:cNvSpPr/>
            <p:nvPr/>
          </p:nvSpPr>
          <p:spPr>
            <a:xfrm>
              <a:off x="10355098" y="4325897"/>
              <a:ext cx="1830701" cy="2532103"/>
            </a:xfrm>
            <a:custGeom>
              <a:avLst/>
              <a:gdLst>
                <a:gd name="connsiteX0" fmla="*/ 1830701 w 1830701"/>
                <a:gd name="connsiteY0" fmla="*/ 0 h 2532103"/>
                <a:gd name="connsiteX1" fmla="*/ 1830701 w 1830701"/>
                <a:gd name="connsiteY1" fmla="*/ 2532103 h 2532103"/>
                <a:gd name="connsiteX2" fmla="*/ 0 w 1830701"/>
                <a:gd name="connsiteY2" fmla="*/ 2532103 h 2532103"/>
                <a:gd name="connsiteX3" fmla="*/ 1053279 w 1830701"/>
                <a:gd name="connsiteY3" fmla="*/ 90800 h 253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0701" h="2532103">
                  <a:moveTo>
                    <a:pt x="1830701" y="0"/>
                  </a:moveTo>
                  <a:lnTo>
                    <a:pt x="1830701" y="2532103"/>
                  </a:lnTo>
                  <a:lnTo>
                    <a:pt x="0" y="2532103"/>
                  </a:lnTo>
                  <a:lnTo>
                    <a:pt x="1053279" y="9080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9565632" y="5033656"/>
              <a:ext cx="2620167" cy="1824344"/>
            </a:xfrm>
            <a:custGeom>
              <a:avLst/>
              <a:gdLst>
                <a:gd name="connsiteX0" fmla="*/ 2449204 w 2620167"/>
                <a:gd name="connsiteY0" fmla="*/ 0 h 1824344"/>
                <a:gd name="connsiteX1" fmla="*/ 2620166 w 2620167"/>
                <a:gd name="connsiteY1" fmla="*/ 116786 h 1824344"/>
                <a:gd name="connsiteX2" fmla="*/ 2620167 w 2620167"/>
                <a:gd name="connsiteY2" fmla="*/ 1824344 h 1824344"/>
                <a:gd name="connsiteX3" fmla="*/ 0 w 2620167"/>
                <a:gd name="connsiteY3" fmla="*/ 1824344 h 1824344"/>
                <a:gd name="connsiteX4" fmla="*/ 50988 w 2620167"/>
                <a:gd name="connsiteY4" fmla="*/ 1152235 h 182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0167" h="1824344">
                  <a:moveTo>
                    <a:pt x="2449204" y="0"/>
                  </a:moveTo>
                  <a:lnTo>
                    <a:pt x="2620166" y="116786"/>
                  </a:lnTo>
                  <a:lnTo>
                    <a:pt x="2620167" y="1824344"/>
                  </a:lnTo>
                  <a:lnTo>
                    <a:pt x="0" y="1824344"/>
                  </a:lnTo>
                  <a:lnTo>
                    <a:pt x="50988" y="1152235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9790102" y="4695234"/>
              <a:ext cx="2395696" cy="2162766"/>
            </a:xfrm>
            <a:custGeom>
              <a:avLst/>
              <a:gdLst>
                <a:gd name="connsiteX0" fmla="*/ 2395696 w 2395696"/>
                <a:gd name="connsiteY0" fmla="*/ 0 h 2162766"/>
                <a:gd name="connsiteX1" fmla="*/ 2395696 w 2395696"/>
                <a:gd name="connsiteY1" fmla="*/ 2162766 h 2162766"/>
                <a:gd name="connsiteX2" fmla="*/ 0 w 2395696"/>
                <a:gd name="connsiteY2" fmla="*/ 2162766 h 2162766"/>
                <a:gd name="connsiteX3" fmla="*/ 254982 w 2395696"/>
                <a:gd name="connsiteY3" fmla="*/ 764874 h 216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5696" h="2162766">
                  <a:moveTo>
                    <a:pt x="2395696" y="0"/>
                  </a:moveTo>
                  <a:lnTo>
                    <a:pt x="2395696" y="2162766"/>
                  </a:lnTo>
                  <a:lnTo>
                    <a:pt x="0" y="2162766"/>
                  </a:lnTo>
                  <a:lnTo>
                    <a:pt x="254982" y="76487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11995881" y="6143668"/>
              <a:ext cx="189918" cy="714332"/>
            </a:xfrm>
            <a:custGeom>
              <a:avLst/>
              <a:gdLst>
                <a:gd name="connsiteX0" fmla="*/ 189918 w 189918"/>
                <a:gd name="connsiteY0" fmla="*/ 0 h 714332"/>
                <a:gd name="connsiteX1" fmla="*/ 189918 w 189918"/>
                <a:gd name="connsiteY1" fmla="*/ 714332 h 714332"/>
                <a:gd name="connsiteX2" fmla="*/ 161082 w 189918"/>
                <a:gd name="connsiteY2" fmla="*/ 714332 h 714332"/>
                <a:gd name="connsiteX3" fmla="*/ 0 w 189918"/>
                <a:gd name="connsiteY3" fmla="*/ 208444 h 71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918" h="714332">
                  <a:moveTo>
                    <a:pt x="189918" y="0"/>
                  </a:moveTo>
                  <a:lnTo>
                    <a:pt x="189918" y="714332"/>
                  </a:lnTo>
                  <a:lnTo>
                    <a:pt x="161082" y="714332"/>
                  </a:lnTo>
                  <a:lnTo>
                    <a:pt x="0" y="20844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11469492" y="5352786"/>
              <a:ext cx="716307" cy="1505214"/>
            </a:xfrm>
            <a:custGeom>
              <a:avLst/>
              <a:gdLst>
                <a:gd name="connsiteX0" fmla="*/ 716307 w 716307"/>
                <a:gd name="connsiteY0" fmla="*/ 0 h 1505214"/>
                <a:gd name="connsiteX1" fmla="*/ 716307 w 716307"/>
                <a:gd name="connsiteY1" fmla="*/ 1505214 h 1505214"/>
                <a:gd name="connsiteX2" fmla="*/ 232855 w 716307"/>
                <a:gd name="connsiteY2" fmla="*/ 1505214 h 1505214"/>
                <a:gd name="connsiteX3" fmla="*/ 0 w 716307"/>
                <a:gd name="connsiteY3" fmla="*/ 973803 h 150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307" h="1505214">
                  <a:moveTo>
                    <a:pt x="716307" y="0"/>
                  </a:moveTo>
                  <a:lnTo>
                    <a:pt x="716307" y="1505214"/>
                  </a:lnTo>
                  <a:lnTo>
                    <a:pt x="232855" y="1505214"/>
                  </a:lnTo>
                  <a:lnTo>
                    <a:pt x="0" y="973803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10900764" y="4236832"/>
              <a:ext cx="1285035" cy="2621169"/>
            </a:xfrm>
            <a:custGeom>
              <a:avLst/>
              <a:gdLst>
                <a:gd name="connsiteX0" fmla="*/ 1285035 w 1285035"/>
                <a:gd name="connsiteY0" fmla="*/ 0 h 2621169"/>
                <a:gd name="connsiteX1" fmla="*/ 1285035 w 1285035"/>
                <a:gd name="connsiteY1" fmla="*/ 2621169 h 2621169"/>
                <a:gd name="connsiteX2" fmla="*/ 198467 w 1285035"/>
                <a:gd name="connsiteY2" fmla="*/ 2621169 h 2621169"/>
                <a:gd name="connsiteX3" fmla="*/ 0 w 1285035"/>
                <a:gd name="connsiteY3" fmla="*/ 2286410 h 262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5035" h="2621169">
                  <a:moveTo>
                    <a:pt x="1285035" y="0"/>
                  </a:moveTo>
                  <a:lnTo>
                    <a:pt x="1285035" y="2621169"/>
                  </a:lnTo>
                  <a:lnTo>
                    <a:pt x="198467" y="2621169"/>
                  </a:lnTo>
                  <a:lnTo>
                    <a:pt x="0" y="228641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9596094" y="5588470"/>
              <a:ext cx="2589705" cy="1269531"/>
            </a:xfrm>
            <a:custGeom>
              <a:avLst/>
              <a:gdLst>
                <a:gd name="connsiteX0" fmla="*/ 2058582 w 2589705"/>
                <a:gd name="connsiteY0" fmla="*/ 0 h 1269531"/>
                <a:gd name="connsiteX1" fmla="*/ 2589705 w 2589705"/>
                <a:gd name="connsiteY1" fmla="*/ 286428 h 1269531"/>
                <a:gd name="connsiteX2" fmla="*/ 2589705 w 2589705"/>
                <a:gd name="connsiteY2" fmla="*/ 1269531 h 1269531"/>
                <a:gd name="connsiteX3" fmla="*/ 0 w 2589705"/>
                <a:gd name="connsiteY3" fmla="*/ 1269531 h 126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9705" h="1269531">
                  <a:moveTo>
                    <a:pt x="2058582" y="0"/>
                  </a:moveTo>
                  <a:lnTo>
                    <a:pt x="2589705" y="286428"/>
                  </a:lnTo>
                  <a:lnTo>
                    <a:pt x="2589705" y="1269531"/>
                  </a:lnTo>
                  <a:lnTo>
                    <a:pt x="0" y="1269531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10061225" y="4490402"/>
              <a:ext cx="2124574" cy="2367599"/>
            </a:xfrm>
            <a:custGeom>
              <a:avLst/>
              <a:gdLst>
                <a:gd name="connsiteX0" fmla="*/ 2124574 w 2124574"/>
                <a:gd name="connsiteY0" fmla="*/ 0 h 2367599"/>
                <a:gd name="connsiteX1" fmla="*/ 2124574 w 2124574"/>
                <a:gd name="connsiteY1" fmla="*/ 2367599 h 2367599"/>
                <a:gd name="connsiteX2" fmla="*/ 0 w 2124574"/>
                <a:gd name="connsiteY2" fmla="*/ 2367599 h 2367599"/>
                <a:gd name="connsiteX3" fmla="*/ 584263 w 2124574"/>
                <a:gd name="connsiteY3" fmla="*/ 374398 h 236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4574" h="2367599">
                  <a:moveTo>
                    <a:pt x="2124574" y="0"/>
                  </a:moveTo>
                  <a:lnTo>
                    <a:pt x="2124574" y="2367599"/>
                  </a:lnTo>
                  <a:lnTo>
                    <a:pt x="0" y="2367599"/>
                  </a:lnTo>
                  <a:lnTo>
                    <a:pt x="584263" y="37439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</p:grpSp>
      <p:grpSp>
        <p:nvGrpSpPr>
          <p:cNvPr id="79" name="组合 78"/>
          <p:cNvGrpSpPr/>
          <p:nvPr/>
        </p:nvGrpSpPr>
        <p:grpSpPr>
          <a:xfrm flipH="1">
            <a:off x="-13002" y="2"/>
            <a:ext cx="13710760" cy="13716000"/>
            <a:chOff x="9565632" y="4236832"/>
            <a:chExt cx="2620167" cy="2621169"/>
          </a:xfrm>
        </p:grpSpPr>
        <p:sp>
          <p:nvSpPr>
            <p:cNvPr id="80" name="任意多边形: 形状 79"/>
            <p:cNvSpPr/>
            <p:nvPr/>
          </p:nvSpPr>
          <p:spPr>
            <a:xfrm>
              <a:off x="10355098" y="4325897"/>
              <a:ext cx="1830701" cy="2532103"/>
            </a:xfrm>
            <a:custGeom>
              <a:avLst/>
              <a:gdLst>
                <a:gd name="connsiteX0" fmla="*/ 1830701 w 1830701"/>
                <a:gd name="connsiteY0" fmla="*/ 0 h 2532103"/>
                <a:gd name="connsiteX1" fmla="*/ 1830701 w 1830701"/>
                <a:gd name="connsiteY1" fmla="*/ 2532103 h 2532103"/>
                <a:gd name="connsiteX2" fmla="*/ 0 w 1830701"/>
                <a:gd name="connsiteY2" fmla="*/ 2532103 h 2532103"/>
                <a:gd name="connsiteX3" fmla="*/ 1053279 w 1830701"/>
                <a:gd name="connsiteY3" fmla="*/ 90800 h 253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0701" h="2532103">
                  <a:moveTo>
                    <a:pt x="1830701" y="0"/>
                  </a:moveTo>
                  <a:lnTo>
                    <a:pt x="1830701" y="2532103"/>
                  </a:lnTo>
                  <a:lnTo>
                    <a:pt x="0" y="2532103"/>
                  </a:lnTo>
                  <a:lnTo>
                    <a:pt x="1053279" y="9080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9565632" y="5033656"/>
              <a:ext cx="2620167" cy="1824344"/>
            </a:xfrm>
            <a:custGeom>
              <a:avLst/>
              <a:gdLst>
                <a:gd name="connsiteX0" fmla="*/ 2449204 w 2620167"/>
                <a:gd name="connsiteY0" fmla="*/ 0 h 1824344"/>
                <a:gd name="connsiteX1" fmla="*/ 2620166 w 2620167"/>
                <a:gd name="connsiteY1" fmla="*/ 116786 h 1824344"/>
                <a:gd name="connsiteX2" fmla="*/ 2620167 w 2620167"/>
                <a:gd name="connsiteY2" fmla="*/ 1824344 h 1824344"/>
                <a:gd name="connsiteX3" fmla="*/ 0 w 2620167"/>
                <a:gd name="connsiteY3" fmla="*/ 1824344 h 1824344"/>
                <a:gd name="connsiteX4" fmla="*/ 50988 w 2620167"/>
                <a:gd name="connsiteY4" fmla="*/ 1152235 h 182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0167" h="1824344">
                  <a:moveTo>
                    <a:pt x="2449204" y="0"/>
                  </a:moveTo>
                  <a:lnTo>
                    <a:pt x="2620166" y="116786"/>
                  </a:lnTo>
                  <a:lnTo>
                    <a:pt x="2620167" y="1824344"/>
                  </a:lnTo>
                  <a:lnTo>
                    <a:pt x="0" y="1824344"/>
                  </a:lnTo>
                  <a:lnTo>
                    <a:pt x="50988" y="1152235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9790102" y="4695234"/>
              <a:ext cx="2395696" cy="2162766"/>
            </a:xfrm>
            <a:custGeom>
              <a:avLst/>
              <a:gdLst>
                <a:gd name="connsiteX0" fmla="*/ 2395696 w 2395696"/>
                <a:gd name="connsiteY0" fmla="*/ 0 h 2162766"/>
                <a:gd name="connsiteX1" fmla="*/ 2395696 w 2395696"/>
                <a:gd name="connsiteY1" fmla="*/ 2162766 h 2162766"/>
                <a:gd name="connsiteX2" fmla="*/ 0 w 2395696"/>
                <a:gd name="connsiteY2" fmla="*/ 2162766 h 2162766"/>
                <a:gd name="connsiteX3" fmla="*/ 254982 w 2395696"/>
                <a:gd name="connsiteY3" fmla="*/ 764874 h 216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5696" h="2162766">
                  <a:moveTo>
                    <a:pt x="2395696" y="0"/>
                  </a:moveTo>
                  <a:lnTo>
                    <a:pt x="2395696" y="2162766"/>
                  </a:lnTo>
                  <a:lnTo>
                    <a:pt x="0" y="2162766"/>
                  </a:lnTo>
                  <a:lnTo>
                    <a:pt x="254982" y="76487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11995881" y="6143668"/>
              <a:ext cx="189918" cy="714332"/>
            </a:xfrm>
            <a:custGeom>
              <a:avLst/>
              <a:gdLst>
                <a:gd name="connsiteX0" fmla="*/ 189918 w 189918"/>
                <a:gd name="connsiteY0" fmla="*/ 0 h 714332"/>
                <a:gd name="connsiteX1" fmla="*/ 189918 w 189918"/>
                <a:gd name="connsiteY1" fmla="*/ 714332 h 714332"/>
                <a:gd name="connsiteX2" fmla="*/ 161082 w 189918"/>
                <a:gd name="connsiteY2" fmla="*/ 714332 h 714332"/>
                <a:gd name="connsiteX3" fmla="*/ 0 w 189918"/>
                <a:gd name="connsiteY3" fmla="*/ 208444 h 71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918" h="714332">
                  <a:moveTo>
                    <a:pt x="189918" y="0"/>
                  </a:moveTo>
                  <a:lnTo>
                    <a:pt x="189918" y="714332"/>
                  </a:lnTo>
                  <a:lnTo>
                    <a:pt x="161082" y="714332"/>
                  </a:lnTo>
                  <a:lnTo>
                    <a:pt x="0" y="20844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11469492" y="5352786"/>
              <a:ext cx="716307" cy="1505214"/>
            </a:xfrm>
            <a:custGeom>
              <a:avLst/>
              <a:gdLst>
                <a:gd name="connsiteX0" fmla="*/ 716307 w 716307"/>
                <a:gd name="connsiteY0" fmla="*/ 0 h 1505214"/>
                <a:gd name="connsiteX1" fmla="*/ 716307 w 716307"/>
                <a:gd name="connsiteY1" fmla="*/ 1505214 h 1505214"/>
                <a:gd name="connsiteX2" fmla="*/ 232855 w 716307"/>
                <a:gd name="connsiteY2" fmla="*/ 1505214 h 1505214"/>
                <a:gd name="connsiteX3" fmla="*/ 0 w 716307"/>
                <a:gd name="connsiteY3" fmla="*/ 973803 h 150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307" h="1505214">
                  <a:moveTo>
                    <a:pt x="716307" y="0"/>
                  </a:moveTo>
                  <a:lnTo>
                    <a:pt x="716307" y="1505214"/>
                  </a:lnTo>
                  <a:lnTo>
                    <a:pt x="232855" y="1505214"/>
                  </a:lnTo>
                  <a:lnTo>
                    <a:pt x="0" y="973803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10900764" y="4236832"/>
              <a:ext cx="1285035" cy="2621169"/>
            </a:xfrm>
            <a:custGeom>
              <a:avLst/>
              <a:gdLst>
                <a:gd name="connsiteX0" fmla="*/ 1285035 w 1285035"/>
                <a:gd name="connsiteY0" fmla="*/ 0 h 2621169"/>
                <a:gd name="connsiteX1" fmla="*/ 1285035 w 1285035"/>
                <a:gd name="connsiteY1" fmla="*/ 2621169 h 2621169"/>
                <a:gd name="connsiteX2" fmla="*/ 198467 w 1285035"/>
                <a:gd name="connsiteY2" fmla="*/ 2621169 h 2621169"/>
                <a:gd name="connsiteX3" fmla="*/ 0 w 1285035"/>
                <a:gd name="connsiteY3" fmla="*/ 2286410 h 262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5035" h="2621169">
                  <a:moveTo>
                    <a:pt x="1285035" y="0"/>
                  </a:moveTo>
                  <a:lnTo>
                    <a:pt x="1285035" y="2621169"/>
                  </a:lnTo>
                  <a:lnTo>
                    <a:pt x="198467" y="2621169"/>
                  </a:lnTo>
                  <a:lnTo>
                    <a:pt x="0" y="228641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6" name="任意多边形: 形状 85"/>
            <p:cNvSpPr/>
            <p:nvPr/>
          </p:nvSpPr>
          <p:spPr>
            <a:xfrm>
              <a:off x="9596094" y="5588470"/>
              <a:ext cx="2589705" cy="1269531"/>
            </a:xfrm>
            <a:custGeom>
              <a:avLst/>
              <a:gdLst>
                <a:gd name="connsiteX0" fmla="*/ 2058582 w 2589705"/>
                <a:gd name="connsiteY0" fmla="*/ 0 h 1269531"/>
                <a:gd name="connsiteX1" fmla="*/ 2589705 w 2589705"/>
                <a:gd name="connsiteY1" fmla="*/ 286428 h 1269531"/>
                <a:gd name="connsiteX2" fmla="*/ 2589705 w 2589705"/>
                <a:gd name="connsiteY2" fmla="*/ 1269531 h 1269531"/>
                <a:gd name="connsiteX3" fmla="*/ 0 w 2589705"/>
                <a:gd name="connsiteY3" fmla="*/ 1269531 h 126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9705" h="1269531">
                  <a:moveTo>
                    <a:pt x="2058582" y="0"/>
                  </a:moveTo>
                  <a:lnTo>
                    <a:pt x="2589705" y="286428"/>
                  </a:lnTo>
                  <a:lnTo>
                    <a:pt x="2589705" y="1269531"/>
                  </a:lnTo>
                  <a:lnTo>
                    <a:pt x="0" y="1269531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10061225" y="4490402"/>
              <a:ext cx="2124574" cy="2367599"/>
            </a:xfrm>
            <a:custGeom>
              <a:avLst/>
              <a:gdLst>
                <a:gd name="connsiteX0" fmla="*/ 2124574 w 2124574"/>
                <a:gd name="connsiteY0" fmla="*/ 0 h 2367599"/>
                <a:gd name="connsiteX1" fmla="*/ 2124574 w 2124574"/>
                <a:gd name="connsiteY1" fmla="*/ 2367599 h 2367599"/>
                <a:gd name="connsiteX2" fmla="*/ 0 w 2124574"/>
                <a:gd name="connsiteY2" fmla="*/ 2367599 h 2367599"/>
                <a:gd name="connsiteX3" fmla="*/ 584263 w 2124574"/>
                <a:gd name="connsiteY3" fmla="*/ 374398 h 236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4574" h="2367599">
                  <a:moveTo>
                    <a:pt x="2124574" y="0"/>
                  </a:moveTo>
                  <a:lnTo>
                    <a:pt x="2124574" y="2367599"/>
                  </a:lnTo>
                  <a:lnTo>
                    <a:pt x="0" y="2367599"/>
                  </a:lnTo>
                  <a:lnTo>
                    <a:pt x="584263" y="37439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idx="4294967295" hasCustomPrompt="1"/>
          </p:nvPr>
        </p:nvSpPr>
        <p:spPr>
          <a:xfrm>
            <a:off x="3046730" y="7072630"/>
            <a:ext cx="18694400" cy="1972945"/>
          </a:xfrm>
        </p:spPr>
        <p:txBody>
          <a:bodyPr anchor="ctr">
            <a:normAutofit fontScale="90000"/>
          </a:bodyPr>
          <a:lstStyle>
            <a:lvl1pPr algn="ctr">
              <a:defRPr sz="120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WPS</a:t>
            </a:r>
            <a:r>
              <a:rPr lang="zh-CN" altLang="en-US" dirty="0"/>
              <a:t>文字</a:t>
            </a:r>
            <a:endParaRPr lang="zh-CN" altLang="en-US" dirty="0"/>
          </a:p>
        </p:txBody>
      </p:sp>
      <p:sp>
        <p:nvSpPr>
          <p:cNvPr id="23" name="文本占位符 22"/>
          <p:cNvSpPr>
            <a:spLocks noGrp="1"/>
          </p:cNvSpPr>
          <p:nvPr/>
        </p:nvSpPr>
        <p:spPr>
          <a:xfrm>
            <a:off x="10782936" y="3335456"/>
            <a:ext cx="2818128" cy="2818128"/>
          </a:xfrm>
          <a:prstGeom prst="rect">
            <a:avLst/>
          </a:prstGeom>
          <a:ln w="12700">
            <a:miter lim="400000"/>
          </a:ln>
        </p:spPr>
        <p:txBody>
          <a:bodyPr lIns="0" tIns="50800" rIns="0" bIns="5080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6000" b="1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endParaRPr lang="zh-CN" altLang="en-US" dirty="0"/>
          </a:p>
        </p:txBody>
      </p:sp>
      <p:cxnSp>
        <p:nvCxnSpPr>
          <p:cNvPr id="111" name="直接连接符 110"/>
          <p:cNvCxnSpPr/>
          <p:nvPr/>
        </p:nvCxnSpPr>
        <p:spPr>
          <a:xfrm>
            <a:off x="10698866" y="10356724"/>
            <a:ext cx="298627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40" y="980440"/>
            <a:ext cx="2441575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/>
            <a:r>
              <a:rPr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</a:rPr>
              <a:t>新建</a:t>
            </a:r>
            <a:r>
              <a:rPr lang="zh-CN" altLang="en-US" sz="900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空白&amp;</a:t>
            </a:r>
            <a:r>
              <a:rPr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</a:rPr>
              <a:t>模板</a:t>
            </a:r>
            <a:endParaRPr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0" y="3176270"/>
            <a:ext cx="16105630" cy="864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5" name="TextBox 30"/>
          <p:cNvSpPr txBox="1"/>
          <p:nvPr/>
        </p:nvSpPr>
        <p:spPr>
          <a:xfrm>
            <a:off x="1324610" y="4456430"/>
            <a:ext cx="5445760" cy="52622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4800" b="1" dirty="0">
                <a:solidFill>
                  <a:srgbClr val="0F0F0F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微软雅黑 Light" panose="020B0502040204020203" pitchFamily="34" charset="-122"/>
              </a:rPr>
              <a:t>电子公文模板</a:t>
            </a:r>
            <a:endParaRPr lang="zh-CN" altLang="en-US" sz="4800" b="1" dirty="0">
              <a:solidFill>
                <a:srgbClr val="0F0F0F"/>
              </a:solidFill>
              <a:effectLst/>
              <a:latin typeface="微软雅黑" panose="020B0503020204020204" charset="-122"/>
              <a:ea typeface="微软雅黑" panose="020B0503020204020204" charset="-122"/>
              <a:sym typeface="微软雅黑 Light" panose="020B0502040204020203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4800" b="1" dirty="0">
              <a:solidFill>
                <a:srgbClr val="0F0F0F"/>
              </a:solidFill>
              <a:effectLst/>
              <a:latin typeface="微软雅黑" panose="020B0503020204020204" charset="-122"/>
              <a:ea typeface="微软雅黑" panose="020B0503020204020204" charset="-122"/>
              <a:sym typeface="微软雅黑 Light" panose="020B0502040204020203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4800" b="1" dirty="0">
                <a:solidFill>
                  <a:srgbClr val="0F0F0F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微软雅黑 Light" panose="020B0502040204020203" pitchFamily="34" charset="-122"/>
              </a:rPr>
              <a:t>计划报告</a:t>
            </a:r>
            <a:endParaRPr lang="zh-CN" altLang="en-US" sz="4800" b="1" dirty="0">
              <a:solidFill>
                <a:srgbClr val="0F0F0F"/>
              </a:solidFill>
              <a:effectLst/>
              <a:latin typeface="微软雅黑" panose="020B0503020204020204" charset="-122"/>
              <a:ea typeface="微软雅黑" panose="020B0503020204020204" charset="-122"/>
              <a:sym typeface="微软雅黑 Light" panose="020B0502040204020203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4800" b="1" dirty="0">
              <a:solidFill>
                <a:srgbClr val="0F0F0F"/>
              </a:solidFill>
              <a:effectLst/>
              <a:latin typeface="微软雅黑" panose="020B0503020204020204" charset="-122"/>
              <a:ea typeface="微软雅黑" panose="020B0503020204020204" charset="-122"/>
              <a:sym typeface="微软雅黑 Light" panose="020B0502040204020203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CN" altLang="en-US" sz="4800" b="1" dirty="0">
                <a:solidFill>
                  <a:srgbClr val="0F0F0F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微软雅黑 Light" panose="020B0502040204020203" pitchFamily="34" charset="-122"/>
              </a:rPr>
              <a:t>合同协议</a:t>
            </a:r>
            <a:endParaRPr lang="zh-CN" altLang="en-US" sz="4800" b="1" dirty="0">
              <a:solidFill>
                <a:srgbClr val="0F0F0F"/>
              </a:solidFill>
              <a:effectLst/>
              <a:latin typeface="微软雅黑" panose="020B0503020204020204" charset="-122"/>
              <a:ea typeface="微软雅黑" panose="020B0503020204020204" charset="-122"/>
              <a:sym typeface="微软雅黑 Light" panose="020B0502040204020203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CN" altLang="en-US" sz="4800" b="1" dirty="0">
              <a:solidFill>
                <a:srgbClr val="0F0F0F"/>
              </a:solidFill>
              <a:effectLst/>
              <a:latin typeface="微软雅黑" panose="020B0503020204020204" charset="-122"/>
              <a:ea typeface="微软雅黑" panose="020B0503020204020204" charset="-122"/>
              <a:sym typeface="微软雅黑 Light" panose="020B0502040204020203" pitchFamily="34" charset="-122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4800" b="1" dirty="0">
                <a:solidFill>
                  <a:srgbClr val="0F0F0F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微软雅黑 Light" panose="020B0502040204020203" pitchFamily="34" charset="-122"/>
              </a:rPr>
              <a:t>……</a:t>
            </a:r>
            <a:endParaRPr lang="en-US" altLang="zh-CN" sz="4800" b="1" dirty="0">
              <a:solidFill>
                <a:srgbClr val="0F0F0F"/>
              </a:solidFill>
              <a:effectLst/>
              <a:latin typeface="微软雅黑" panose="020B0503020204020204" charset="-122"/>
              <a:ea typeface="微软雅黑" panose="020B0503020204020204" charset="-122"/>
              <a:sym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67945" y="980440"/>
            <a:ext cx="2450528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/>
            <a:r>
              <a:rPr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</a:rPr>
              <a:t>双击任意位置即可输入</a:t>
            </a:r>
            <a:endParaRPr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95065" y="3474085"/>
            <a:ext cx="17539970" cy="940943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08105" y="5362151"/>
            <a:ext cx="7315200" cy="50876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t" forceAA="0" upright="0">
            <a:spAutoFit/>
          </a:bodyPr>
          <a:p>
            <a:pPr marL="0" marR="0" indent="0" algn="l" defTabSz="2438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减号：</a:t>
            </a:r>
            <a:r>
              <a:rPr kumimoji="0" lang="en-US" altLang="zh-CN" sz="3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--- </a:t>
            </a:r>
            <a:r>
              <a:rPr kumimoji="0" lang="zh-CN" altLang="en-US" sz="3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或</a:t>
            </a:r>
            <a:r>
              <a:rPr kumimoji="0" lang="en-US" altLang="zh-CN" sz="3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 −−−</a:t>
            </a:r>
            <a:endParaRPr kumimoji="0" lang="en-US" altLang="zh-CN" sz="36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Normal" panose="00000500000000000000" charset="-122"/>
            </a:endParaRPr>
          </a:p>
          <a:p>
            <a:pPr marL="0" marR="0" indent="0" algn="l" defTabSz="2438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altLang="zh-CN" sz="36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Normal" panose="00000500000000000000" charset="-122"/>
            </a:endParaRPr>
          </a:p>
          <a:p>
            <a:pPr marL="0" marR="0" indent="0" algn="l" defTabSz="2438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下划线：</a:t>
            </a:r>
            <a:r>
              <a:rPr kumimoji="0" lang="en-US" altLang="zh-CN" sz="3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___</a:t>
            </a:r>
            <a:endParaRPr kumimoji="0" lang="en-US" altLang="zh-CN" sz="36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Normal" panose="00000500000000000000" charset="-122"/>
            </a:endParaRPr>
          </a:p>
          <a:p>
            <a:pPr marL="0" marR="0" indent="0" algn="l" defTabSz="2438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altLang="zh-CN" sz="36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Normal" panose="00000500000000000000" charset="-122"/>
            </a:endParaRPr>
          </a:p>
          <a:p>
            <a:pPr marL="0" marR="0" indent="0" algn="l" defTabSz="2438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等号：</a:t>
            </a:r>
            <a:r>
              <a:rPr kumimoji="0" lang="en-US" altLang="zh-CN" sz="3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===</a:t>
            </a:r>
            <a:endParaRPr kumimoji="0" lang="en-US" altLang="zh-CN" sz="36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Normal" panose="00000500000000000000" charset="-122"/>
            </a:endParaRPr>
          </a:p>
          <a:p>
            <a:pPr marL="0" marR="0" indent="0" algn="l" defTabSz="2438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altLang="zh-CN" sz="36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Normal" panose="00000500000000000000" charset="-122"/>
            </a:endParaRPr>
          </a:p>
          <a:p>
            <a:pPr marL="0" marR="0" indent="0" algn="l" defTabSz="2438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星号：</a:t>
            </a:r>
            <a:r>
              <a:rPr kumimoji="0" lang="en-US" altLang="zh-CN" sz="3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***</a:t>
            </a:r>
            <a:endParaRPr kumimoji="0" lang="en-US" altLang="zh-CN" sz="36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Normal" panose="00000500000000000000" charset="-122"/>
            </a:endParaRPr>
          </a:p>
          <a:p>
            <a:pPr marL="0" marR="0" indent="0" algn="l" defTabSz="2438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altLang="zh-CN" sz="36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Normal" panose="00000500000000000000" charset="-122"/>
            </a:endParaRPr>
          </a:p>
          <a:p>
            <a:pPr marL="0" marR="0" indent="0" algn="l" defTabSz="2438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波浪号：</a:t>
            </a:r>
            <a:r>
              <a:rPr kumimoji="0" lang="en-US" altLang="zh-CN" sz="36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~~~</a:t>
            </a:r>
            <a:endParaRPr kumimoji="0" lang="zh-CN" altLang="en-US" sz="36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Normal" panose="00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-67945" y="980440"/>
            <a:ext cx="2450528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/>
            <a:r>
              <a:rPr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</a:rPr>
              <a:t>分割线</a:t>
            </a:r>
            <a:endParaRPr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</a:endParaRPr>
          </a:p>
        </p:txBody>
      </p:sp>
      <p:pic>
        <p:nvPicPr>
          <p:cNvPr id="5" name="图片 4" descr="post_object_image_39733298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5566" y="3929552"/>
            <a:ext cx="13427452" cy="746156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-3810" y="809625"/>
            <a:ext cx="24387175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中文数字格式转换</a:t>
            </a:r>
            <a:endParaRPr lang="zh-CN" altLang="en-US"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2"/>
          <a:srcRect b="9368"/>
          <a:stretch>
            <a:fillRect/>
          </a:stretch>
        </p:blipFill>
        <p:spPr>
          <a:xfrm>
            <a:off x="3910965" y="5129530"/>
            <a:ext cx="16511270" cy="8108950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5" name="文本占位符 5"/>
          <p:cNvSpPr>
            <a:spLocks noGrp="1"/>
          </p:cNvSpPr>
          <p:nvPr/>
        </p:nvSpPr>
        <p:spPr>
          <a:xfrm>
            <a:off x="2775585" y="3665220"/>
            <a:ext cx="20932140" cy="3580130"/>
          </a:xfrm>
          <a:prstGeom prst="rect">
            <a:avLst/>
          </a:prstGeom>
        </p:spPr>
        <p:txBody>
          <a:bodyPr vert="horz" lIns="182880" tIns="91440" rIns="182880" bIns="91440" rtlCol="0">
            <a:normAutofit/>
          </a:bodyPr>
          <a:lstStyle>
            <a:lvl1pPr marL="342900" indent="-3429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1pPr>
            <a:lvl2pPr marL="800100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针对与日常需要进行金额大写转换的用户非常便捷，与微软区别亮点：微软缺少带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“</a:t>
            </a:r>
            <a: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元整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”</a:t>
            </a:r>
            <a: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数字类型。</a:t>
            </a:r>
            <a:endParaRPr 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457200" lvl="1" indent="0">
              <a:lnSpc>
                <a:spcPct val="200000"/>
              </a:lnSpc>
              <a:buNone/>
            </a:pPr>
            <a:endParaRPr lang="zh-CN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-67945" y="980440"/>
            <a:ext cx="2450528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/>
            <a:r>
              <a:rPr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</a:rPr>
              <a:t>字体、</a:t>
            </a:r>
            <a:r>
              <a:rPr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行间距</a:t>
            </a:r>
            <a:r>
              <a:rPr lang="zh-CN" altLang="en-US"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、段落、样式</a:t>
            </a:r>
            <a:r>
              <a:rPr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设置</a:t>
            </a:r>
            <a:endParaRPr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pic>
        <p:nvPicPr>
          <p:cNvPr id="5" name="图片 4" descr="post_object_image_3707162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9047" y="8237844"/>
            <a:ext cx="6635516" cy="4538678"/>
          </a:xfrm>
          <a:prstGeom prst="rect">
            <a:avLst/>
          </a:prstGeom>
          <a:noFill/>
          <a:ln>
            <a:solidFill>
              <a:schemeClr val="accent1">
                <a:alpha val="100000"/>
              </a:schemeClr>
            </a:solidFill>
          </a:ln>
        </p:spPr>
      </p:pic>
      <p:pic>
        <p:nvPicPr>
          <p:cNvPr id="6" name="图片 5" descr="post_object_image_4756216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94429" y="3553143"/>
            <a:ext cx="6375979" cy="4421381"/>
          </a:xfrm>
          <a:prstGeom prst="rect">
            <a:avLst/>
          </a:prstGeom>
          <a:noFill/>
          <a:ln>
            <a:solidFill>
              <a:schemeClr val="accent1">
                <a:alpha val="100000"/>
              </a:schemeClr>
            </a:solidFill>
          </a:ln>
        </p:spPr>
      </p:pic>
      <p:pic>
        <p:nvPicPr>
          <p:cNvPr id="7" name="图片 6" descr="post_object_image_6767339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6856" y="3553143"/>
            <a:ext cx="7131953" cy="4421472"/>
          </a:xfrm>
          <a:prstGeom prst="rect">
            <a:avLst/>
          </a:prstGeom>
          <a:ln>
            <a:solidFill>
              <a:schemeClr val="accent1">
                <a:alpha val="100000"/>
              </a:schemeClr>
            </a:solidFill>
          </a:ln>
        </p:spPr>
      </p:pic>
      <p:pic>
        <p:nvPicPr>
          <p:cNvPr id="8" name="图片 7" descr="post_object_image_7132516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93820" y="8237844"/>
            <a:ext cx="6471686" cy="4538678"/>
          </a:xfrm>
          <a:prstGeom prst="rect">
            <a:avLst/>
          </a:prstGeom>
          <a:noFill/>
          <a:ln>
            <a:solidFill>
              <a:schemeClr val="accent1">
                <a:alpha val="100000"/>
              </a:schemeClr>
            </a:solidFill>
          </a:ln>
        </p:spPr>
      </p:pic>
      <p:sp>
        <p:nvSpPr>
          <p:cNvPr id="2" name="TextBox 30"/>
          <p:cNvSpPr txBox="1"/>
          <p:nvPr/>
        </p:nvSpPr>
        <p:spPr>
          <a:xfrm>
            <a:off x="797970" y="8237844"/>
            <a:ext cx="4341077" cy="75813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algn="ctr">
              <a:buNone/>
            </a:pPr>
            <a:r>
              <a:rPr lang="en-US" altLang="zh-CN" sz="3600" b="1" dirty="0">
                <a:ln>
                  <a:noFill/>
                </a:ln>
                <a:solidFill>
                  <a:srgbClr val="0F0F0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微软雅黑 Light" panose="020B0502040204020203" pitchFamily="34" charset="-122"/>
              </a:rPr>
              <a:t>字体设置</a:t>
            </a:r>
            <a:endParaRPr lang="en-US" altLang="zh-CN" sz="3600">
              <a:latin typeface="微软雅黑" panose="020B0503020204020204" charset="-122"/>
              <a:ea typeface="微软雅黑" panose="020B0503020204020204" charset="-122"/>
              <a:sym typeface="微软雅黑 Light" panose="020B0502040204020203" pitchFamily="34" charset="-122"/>
            </a:endParaRPr>
          </a:p>
        </p:txBody>
      </p:sp>
      <p:sp>
        <p:nvSpPr>
          <p:cNvPr id="4" name="TextBox 30"/>
          <p:cNvSpPr txBox="1"/>
          <p:nvPr/>
        </p:nvSpPr>
        <p:spPr>
          <a:xfrm>
            <a:off x="9341873" y="12561558"/>
            <a:ext cx="4341077" cy="75813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algn="ctr">
              <a:buNone/>
            </a:pPr>
            <a:r>
              <a:rPr lang="en-US" altLang="zh-CN" sz="3600" b="1" dirty="0">
                <a:ln>
                  <a:noFill/>
                </a:ln>
                <a:solidFill>
                  <a:srgbClr val="0F0F0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微软雅黑 Light" panose="020B0502040204020203" pitchFamily="34" charset="-122"/>
              </a:rPr>
              <a:t>行距</a:t>
            </a:r>
            <a:r>
              <a:rPr lang="en-US" altLang="zh-CN" sz="3600" b="1" dirty="0">
                <a:ln>
                  <a:noFill/>
                </a:ln>
                <a:solidFill>
                  <a:srgbClr val="0F0F0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微软雅黑 Light" panose="020B0502040204020203" pitchFamily="34" charset="-122"/>
              </a:rPr>
              <a:t>设置</a:t>
            </a:r>
            <a:endParaRPr lang="en-US" altLang="zh-CN" sz="3600">
              <a:latin typeface="微软雅黑" panose="020B0503020204020204" charset="-122"/>
              <a:ea typeface="微软雅黑" panose="020B0503020204020204" charset="-122"/>
              <a:sym typeface="微软雅黑 Light" panose="020B0502040204020203" pitchFamily="34" charset="-122"/>
            </a:endParaRPr>
          </a:p>
        </p:txBody>
      </p:sp>
      <p:sp>
        <p:nvSpPr>
          <p:cNvPr id="9" name="TextBox 30"/>
          <p:cNvSpPr txBox="1"/>
          <p:nvPr/>
        </p:nvSpPr>
        <p:spPr>
          <a:xfrm>
            <a:off x="12411880" y="8237844"/>
            <a:ext cx="4341077" cy="75813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algn="ctr">
              <a:buNone/>
            </a:pPr>
            <a:r>
              <a:rPr lang="en-US" altLang="zh-CN" sz="3600" b="1" dirty="0">
                <a:ln>
                  <a:noFill/>
                </a:ln>
                <a:solidFill>
                  <a:srgbClr val="0F0F0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微软雅黑 Light" panose="020B0502040204020203" pitchFamily="34" charset="-122"/>
              </a:rPr>
              <a:t>段落</a:t>
            </a:r>
            <a:r>
              <a:rPr lang="en-US" altLang="zh-CN" sz="3600" b="1" dirty="0">
                <a:ln>
                  <a:noFill/>
                </a:ln>
                <a:solidFill>
                  <a:srgbClr val="0F0F0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微软雅黑 Light" panose="020B0502040204020203" pitchFamily="34" charset="-122"/>
              </a:rPr>
              <a:t>设置</a:t>
            </a:r>
            <a:endParaRPr lang="en-US" altLang="zh-CN" sz="3600">
              <a:latin typeface="微软雅黑" panose="020B0503020204020204" charset="-122"/>
              <a:ea typeface="微软雅黑" panose="020B0503020204020204" charset="-122"/>
              <a:sym typeface="微软雅黑 Light" panose="020B0502040204020203" pitchFamily="34" charset="-122"/>
            </a:endParaRPr>
          </a:p>
        </p:txBody>
      </p:sp>
      <p:sp>
        <p:nvSpPr>
          <p:cNvPr id="10" name="TextBox 30"/>
          <p:cNvSpPr txBox="1"/>
          <p:nvPr/>
        </p:nvSpPr>
        <p:spPr>
          <a:xfrm>
            <a:off x="19884006" y="12561558"/>
            <a:ext cx="4341077" cy="75813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algn="ctr">
              <a:buNone/>
            </a:pPr>
            <a:r>
              <a:rPr lang="en-US" altLang="zh-CN" sz="3600" b="1" dirty="0">
                <a:ln>
                  <a:noFill/>
                </a:ln>
                <a:solidFill>
                  <a:srgbClr val="0F0F0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微软雅黑 Light" panose="020B0502040204020203" pitchFamily="34" charset="-122"/>
              </a:rPr>
              <a:t>样式</a:t>
            </a:r>
            <a:r>
              <a:rPr lang="en-US" altLang="zh-CN" sz="3600" b="1" dirty="0">
                <a:ln>
                  <a:noFill/>
                </a:ln>
                <a:solidFill>
                  <a:srgbClr val="0F0F0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微软雅黑 Light" panose="020B0502040204020203" pitchFamily="34" charset="-122"/>
              </a:rPr>
              <a:t>设置</a:t>
            </a:r>
            <a:endParaRPr lang="en-US" altLang="zh-CN" sz="3600">
              <a:latin typeface="微软雅黑" panose="020B0503020204020204" charset="-122"/>
              <a:ea typeface="微软雅黑" panose="020B0503020204020204" charset="-122"/>
              <a:sym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-67945" y="980440"/>
            <a:ext cx="2450528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/>
            <a:r>
              <a:rPr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图片</a:t>
            </a:r>
            <a:r>
              <a:rPr lang="zh-CN" altLang="en-US"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、表格</a:t>
            </a:r>
            <a:r>
              <a:rPr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插入</a:t>
            </a:r>
            <a:endParaRPr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pic>
        <p:nvPicPr>
          <p:cNvPr id="2" name="图片 1" descr="post_object_image_230617113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6467" y="7622665"/>
            <a:ext cx="9267825" cy="3114675"/>
          </a:xfrm>
          <a:prstGeom prst="rect">
            <a:avLst/>
          </a:prstGeom>
          <a:noFill/>
          <a:ln>
            <a:solidFill>
              <a:schemeClr val="accent1">
                <a:alpha val="100000"/>
              </a:schemeClr>
            </a:solidFill>
          </a:ln>
        </p:spPr>
      </p:pic>
      <p:pic>
        <p:nvPicPr>
          <p:cNvPr id="4" name="图片 3" descr="post_object_image_9237285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6467" y="4670994"/>
            <a:ext cx="9037750" cy="2458958"/>
          </a:xfrm>
          <a:prstGeom prst="rect">
            <a:avLst/>
          </a:prstGeom>
          <a:noFill/>
          <a:ln>
            <a:solidFill>
              <a:schemeClr val="accent1">
                <a:alpha val="100000"/>
              </a:schemeClr>
            </a:solidFill>
          </a:ln>
        </p:spPr>
      </p:pic>
      <p:pic>
        <p:nvPicPr>
          <p:cNvPr id="5" name="图片 4" descr="post_object_image_3322231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05196" y="4751528"/>
            <a:ext cx="4602728" cy="4213040"/>
          </a:xfrm>
          <a:prstGeom prst="rect">
            <a:avLst/>
          </a:prstGeom>
          <a:noFill/>
          <a:ln>
            <a:solidFill>
              <a:schemeClr val="accent1">
                <a:alpha val="100000"/>
              </a:schemeClr>
            </a:solidFill>
          </a:ln>
        </p:spPr>
      </p:pic>
      <p:pic>
        <p:nvPicPr>
          <p:cNvPr id="6" name="图片 5" descr="post_object_image_41671877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0683" y="9179149"/>
            <a:ext cx="7743825" cy="3305175"/>
          </a:xfrm>
          <a:prstGeom prst="rect">
            <a:avLst/>
          </a:prstGeom>
          <a:noFill/>
          <a:ln>
            <a:solidFill>
              <a:schemeClr val="accent1">
                <a:alpha val="100000"/>
              </a:schemeClr>
            </a:solidFill>
          </a:ln>
        </p:spPr>
      </p:pic>
      <p:sp>
        <p:nvSpPr>
          <p:cNvPr id="7" name="TextBox 30"/>
          <p:cNvSpPr txBox="1"/>
          <p:nvPr/>
        </p:nvSpPr>
        <p:spPr>
          <a:xfrm>
            <a:off x="3933871" y="3912926"/>
            <a:ext cx="4341077" cy="75813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algn="ctr">
              <a:buNone/>
            </a:pPr>
            <a:r>
              <a:rPr lang="en-US" altLang="zh-CN" sz="3600" b="1" dirty="0">
                <a:ln>
                  <a:noFill/>
                </a:ln>
                <a:solidFill>
                  <a:srgbClr val="0F0F0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微软雅黑 Light" panose="020B0502040204020203" pitchFamily="34" charset="-122"/>
              </a:rPr>
              <a:t>图片插入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sym typeface="微软雅黑 Light" panose="020B0502040204020203" pitchFamily="34" charset="-122"/>
            </a:endParaRPr>
          </a:p>
        </p:txBody>
      </p:sp>
      <p:sp>
        <p:nvSpPr>
          <p:cNvPr id="8" name="TextBox 30"/>
          <p:cNvSpPr txBox="1"/>
          <p:nvPr/>
        </p:nvSpPr>
        <p:spPr>
          <a:xfrm>
            <a:off x="14107596" y="3912934"/>
            <a:ext cx="4341077" cy="758130"/>
          </a:xfrm>
          <a:prstGeom prst="rect">
            <a:avLst/>
          </a:prstGeom>
          <a:noFill/>
          <a:effectLst/>
        </p:spPr>
        <p:txBody>
          <a:bodyPr wrap="square" rtlCol="0">
            <a:noAutofit/>
          </a:bodyPr>
          <a:lstStyle/>
          <a:p>
            <a:pPr algn="ctr">
              <a:buNone/>
            </a:pPr>
            <a:r>
              <a:rPr lang="en-US" altLang="zh-CN" sz="3600" b="1" dirty="0">
                <a:ln>
                  <a:noFill/>
                </a:ln>
                <a:solidFill>
                  <a:srgbClr val="0F0F0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sym typeface="微软雅黑 Light" panose="020B0502040204020203" pitchFamily="34" charset="-122"/>
              </a:rPr>
              <a:t>表格</a:t>
            </a:r>
            <a:r>
              <a:rPr lang="zh-CN" altLang="en-US" sz="3600" b="1" dirty="0">
                <a:ln>
                  <a:noFill/>
                </a:ln>
                <a:solidFill>
                  <a:srgbClr val="0F0F0F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微软雅黑 Light" panose="020B0502040204020203" pitchFamily="34" charset="-122"/>
              </a:rPr>
              <a:t>插入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sym typeface="微软雅黑 Light" panose="020B0502040204020203" pitchFamily="34" charset="-122"/>
            </a:endParaRP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30480" y="809625"/>
            <a:ext cx="24354155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快捷表格</a:t>
            </a:r>
            <a:r>
              <a:rPr lang="zh-CN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操作</a:t>
            </a:r>
            <a:endParaRPr lang="zh-CN"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582420" y="4144010"/>
            <a:ext cx="5897880" cy="7014210"/>
          </a:xfrm>
        </p:spPr>
        <p:txBody>
          <a:bodyPr>
            <a:normAutofit lnSpcReduction="10000"/>
          </a:bodyPr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快捷的表格操作</a:t>
            </a:r>
            <a:endParaRPr lang="zh-CN" altLang="en-US" sz="3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快速添加行列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调整行高列宽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规范的表格样式</a:t>
            </a:r>
            <a:endParaRPr lang="zh-CN" altLang="en-US" sz="3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lvl="1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绘制斜线表头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100" y="3534410"/>
            <a:ext cx="15740380" cy="6647180"/>
          </a:xfrm>
          <a:prstGeom prst="rect">
            <a:avLst/>
          </a:prstGeom>
        </p:spPr>
      </p:pic>
      <p:pic>
        <p:nvPicPr>
          <p:cNvPr id="16388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7770" y="7722235"/>
            <a:ext cx="7383145" cy="5041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ww.pptcool.com3"/>
          <p:cNvSpPr txBox="1"/>
          <p:nvPr/>
        </p:nvSpPr>
        <p:spPr>
          <a:xfrm>
            <a:off x="1527799" y="5418113"/>
            <a:ext cx="6215380" cy="1350010"/>
          </a:xfrm>
          <a:prstGeom prst="rect">
            <a:avLst/>
          </a:prstGeom>
          <a:noFill/>
        </p:spPr>
        <p:txBody>
          <a:bodyPr wrap="none" lIns="243776" tIns="121888" rIns="243776" bIns="121888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alpha val="34000"/>
                  </a:schemeClr>
                </a:solidFill>
                <a:effectLst>
                  <a:outerShdw blurRad="38100" dist="38100" dir="2700000" algn="tl">
                    <a:srgbClr val="3284F9">
                      <a:lumMod val="50000"/>
                      <a:alpha val="12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CONTENTS</a:t>
            </a:r>
            <a:endParaRPr kumimoji="0" lang="en-US" altLang="zh-CN" sz="72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alpha val="34000"/>
                </a:schemeClr>
              </a:solidFill>
              <a:effectLst>
                <a:outerShdw blurRad="38100" dist="38100" dir="2700000" algn="tl">
                  <a:srgbClr val="3284F9">
                    <a:lumMod val="50000"/>
                    <a:alpha val="12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39885" y="3473450"/>
            <a:ext cx="13393420" cy="6295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defTabSz="457200" fontAlgn="auto" hangingPunct="0">
              <a:lnSpc>
                <a:spcPct val="180000"/>
              </a:lnSpc>
              <a:buClrTx/>
              <a:buSzTx/>
              <a:buFontTx/>
              <a:defRPr/>
            </a:pPr>
            <a:r>
              <a:rPr lang="zh-CN" altLang="en-US" sz="5600" b="1" kern="0" dirty="0">
                <a:solidFill>
                  <a:srgbClr val="3284F9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一  正版化基础知识介绍</a:t>
            </a:r>
            <a:endParaRPr lang="zh-CN" altLang="en-US" sz="5600" b="1" kern="0" dirty="0">
              <a:solidFill>
                <a:srgbClr val="3284F9"/>
              </a:solidFill>
              <a:latin typeface="微软雅黑" panose="020B0503020204020204" charset="-122"/>
              <a:ea typeface="微软雅黑" panose="020B0503020204020204" charset="-122"/>
              <a:cs typeface="方正小标宋简体" panose="02000000000000000000" charset="-122"/>
              <a:sym typeface="+mn-ea"/>
            </a:endParaRPr>
          </a:p>
          <a:p>
            <a:pPr algn="l" defTabSz="457200" fontAlgn="auto" hangingPunct="0">
              <a:lnSpc>
                <a:spcPct val="180000"/>
              </a:lnSpc>
              <a:buClrTx/>
              <a:buSzTx/>
              <a:buFontTx/>
              <a:defRPr/>
            </a:pPr>
            <a:r>
              <a:rPr lang="zh-CN" altLang="en-US" sz="5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二  本项目客户端的获取和安装</a:t>
            </a:r>
            <a:endParaRPr lang="zh-CN" altLang="en-US" sz="56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方正小标宋简体" panose="02000000000000000000" charset="-122"/>
              <a:sym typeface="+mn-ea"/>
            </a:endParaRPr>
          </a:p>
          <a:p>
            <a:pPr algn="l" defTabSz="457200" fontAlgn="auto" hangingPunct="0">
              <a:lnSpc>
                <a:spcPct val="180000"/>
              </a:lnSpc>
              <a:buClrTx/>
              <a:buSzTx/>
              <a:buFontTx/>
              <a:defRPr/>
            </a:pPr>
            <a:r>
              <a:rPr lang="zh-CN" altLang="en-US" sz="5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三  </a:t>
            </a:r>
            <a:r>
              <a:rPr lang="zh-CN" altLang="en-US" sz="5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WPS OFFICE客户端应用特点</a:t>
            </a:r>
            <a:endParaRPr lang="zh-CN" altLang="en-US" sz="56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方正小标宋简体" panose="02000000000000000000" charset="-122"/>
              <a:sym typeface="+mn-ea"/>
            </a:endParaRPr>
          </a:p>
          <a:p>
            <a:pPr algn="l" defTabSz="457200" fontAlgn="auto" hangingPunct="0">
              <a:lnSpc>
                <a:spcPct val="180000"/>
              </a:lnSpc>
              <a:buClrTx/>
              <a:buSzTx/>
              <a:buFontTx/>
              <a:defRPr/>
            </a:pPr>
            <a:r>
              <a:rPr lang="en-US" altLang="zh-CN" sz="56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四</a:t>
            </a:r>
            <a:r>
              <a:rPr lang="en-US" altLang="zh-CN" sz="5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  </a:t>
            </a:r>
            <a:r>
              <a:rPr lang="zh-CN" altLang="en-US" sz="5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WPS</a:t>
            </a:r>
            <a:r>
              <a:rPr lang="en-US" altLang="zh-CN" sz="5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 OFFICE</a:t>
            </a:r>
            <a:r>
              <a:rPr lang="zh-CN" altLang="en-US" sz="5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客户端功能</a:t>
            </a:r>
            <a:r>
              <a:rPr lang="zh-CN" altLang="en-US" sz="5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分享</a:t>
            </a:r>
            <a:endParaRPr lang="zh-CN" altLang="en-US" sz="56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方正小标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635" y="980440"/>
            <a:ext cx="24416385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/>
            <a:r>
              <a:rPr lang="zh-CN" altLang="en-US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</a:rPr>
              <a:t>文档表格-快速标题栏重复</a:t>
            </a:r>
            <a:endParaRPr lang="zh-CN" altLang="en-US"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1465" y="3401695"/>
            <a:ext cx="18164810" cy="974471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-635" y="809625"/>
            <a:ext cx="24384635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方框打勾</a:t>
            </a:r>
            <a:endParaRPr lang="zh-CN"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pic>
        <p:nvPicPr>
          <p:cNvPr id="8" name="图1" descr="打勾A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10740" y="4841875"/>
            <a:ext cx="19726910" cy="77698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11190" y="3617595"/>
            <a:ext cx="11610975" cy="108648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ctr" anchorCtr="0" forceAA="0" upright="0">
            <a:spAutoFit/>
          </a:bodyPr>
          <a:p>
            <a:pPr algn="ctr">
              <a:lnSpc>
                <a:spcPct val="200000"/>
              </a:lnSpc>
            </a:pP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智能识别需要打勾场景，单击打勾</a:t>
            </a: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MiSans Normal" panose="00000500000000000000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980440"/>
            <a:ext cx="2436876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/>
            <a:r>
              <a:rPr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</a:rPr>
              <a:t>页眉、页码调整（双击页眉页脚即可进入）</a:t>
            </a:r>
            <a:endParaRPr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</a:endParaRPr>
          </a:p>
        </p:txBody>
      </p:sp>
      <p:pic>
        <p:nvPicPr>
          <p:cNvPr id="3" name="图片 2" descr="upload_post_object_v2_19603890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3493" y="3329750"/>
            <a:ext cx="22290076" cy="5537690"/>
          </a:xfrm>
          <a:prstGeom prst="rect">
            <a:avLst/>
          </a:prstGeom>
        </p:spPr>
      </p:pic>
      <p:pic>
        <p:nvPicPr>
          <p:cNvPr id="6" name="图片 5" descr="upload_post_object_v2_12741791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858" y="8946424"/>
            <a:ext cx="22290170" cy="4057508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635" y="809625"/>
            <a:ext cx="24398605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页面方向自由转换</a:t>
            </a:r>
            <a:endParaRPr lang="zh-CN" altLang="en-US"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396490" y="3881120"/>
            <a:ext cx="18648680" cy="837819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2810" y="980440"/>
            <a:ext cx="123367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</a:rPr>
              <a:t>快速-自定义水印</a:t>
            </a:r>
            <a:endParaRPr lang="zh-CN" altLang="en-US" sz="900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7365" y="3834130"/>
            <a:ext cx="16365855" cy="877951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" name="组合 38"/>
          <p:cNvGrpSpPr/>
          <p:nvPr/>
        </p:nvGrpSpPr>
        <p:grpSpPr>
          <a:xfrm>
            <a:off x="10543302" y="3090974"/>
            <a:ext cx="3297392" cy="3297388"/>
            <a:chOff x="3517274" y="3021973"/>
            <a:chExt cx="3836654" cy="3836654"/>
          </a:xfrm>
        </p:grpSpPr>
        <p:sp>
          <p:nvSpPr>
            <p:cNvPr id="40" name="六边形 39"/>
            <p:cNvSpPr/>
            <p:nvPr/>
          </p:nvSpPr>
          <p:spPr>
            <a:xfrm>
              <a:off x="4408346" y="30219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1" name="六边形 40"/>
            <p:cNvSpPr/>
            <p:nvPr/>
          </p:nvSpPr>
          <p:spPr>
            <a:xfrm rot="1800000">
              <a:off x="4922696" y="315979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2" name="六边形 41"/>
            <p:cNvSpPr/>
            <p:nvPr/>
          </p:nvSpPr>
          <p:spPr>
            <a:xfrm rot="3600000">
              <a:off x="5299226" y="35363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3" name="六边形 42"/>
            <p:cNvSpPr/>
            <p:nvPr/>
          </p:nvSpPr>
          <p:spPr>
            <a:xfrm rot="5400000">
              <a:off x="5437046" y="40506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4" name="六边形 43"/>
            <p:cNvSpPr/>
            <p:nvPr/>
          </p:nvSpPr>
          <p:spPr>
            <a:xfrm rot="7200000">
              <a:off x="5299226" y="45650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5" name="六边形 44"/>
            <p:cNvSpPr/>
            <p:nvPr/>
          </p:nvSpPr>
          <p:spPr>
            <a:xfrm rot="9000000">
              <a:off x="4922695" y="494155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6" name="六边形 45"/>
            <p:cNvSpPr/>
            <p:nvPr/>
          </p:nvSpPr>
          <p:spPr>
            <a:xfrm rot="10800000">
              <a:off x="4408346" y="50793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7" name="六边形 46"/>
            <p:cNvSpPr/>
            <p:nvPr/>
          </p:nvSpPr>
          <p:spPr>
            <a:xfrm rot="12600000">
              <a:off x="3893996" y="494155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8" name="六边形 47"/>
            <p:cNvSpPr/>
            <p:nvPr/>
          </p:nvSpPr>
          <p:spPr>
            <a:xfrm rot="14400000">
              <a:off x="3517465" y="45650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9" name="六边形 48"/>
            <p:cNvSpPr/>
            <p:nvPr/>
          </p:nvSpPr>
          <p:spPr>
            <a:xfrm rot="16200000">
              <a:off x="3379646" y="40506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50" name="六边形 49"/>
            <p:cNvSpPr/>
            <p:nvPr/>
          </p:nvSpPr>
          <p:spPr>
            <a:xfrm rot="18000000">
              <a:off x="3517465" y="35363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51" name="六边形 50"/>
            <p:cNvSpPr/>
            <p:nvPr/>
          </p:nvSpPr>
          <p:spPr>
            <a:xfrm rot="19800000">
              <a:off x="3893996" y="315979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782936" y="122146"/>
            <a:ext cx="13588662" cy="13593858"/>
            <a:chOff x="9565632" y="4236832"/>
            <a:chExt cx="2620167" cy="2621169"/>
          </a:xfrm>
        </p:grpSpPr>
        <p:sp>
          <p:nvSpPr>
            <p:cNvPr id="71" name="任意多边形: 形状 70"/>
            <p:cNvSpPr/>
            <p:nvPr/>
          </p:nvSpPr>
          <p:spPr>
            <a:xfrm>
              <a:off x="10355098" y="4325897"/>
              <a:ext cx="1830701" cy="2532103"/>
            </a:xfrm>
            <a:custGeom>
              <a:avLst/>
              <a:gdLst>
                <a:gd name="connsiteX0" fmla="*/ 1830701 w 1830701"/>
                <a:gd name="connsiteY0" fmla="*/ 0 h 2532103"/>
                <a:gd name="connsiteX1" fmla="*/ 1830701 w 1830701"/>
                <a:gd name="connsiteY1" fmla="*/ 2532103 h 2532103"/>
                <a:gd name="connsiteX2" fmla="*/ 0 w 1830701"/>
                <a:gd name="connsiteY2" fmla="*/ 2532103 h 2532103"/>
                <a:gd name="connsiteX3" fmla="*/ 1053279 w 1830701"/>
                <a:gd name="connsiteY3" fmla="*/ 90800 h 253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0701" h="2532103">
                  <a:moveTo>
                    <a:pt x="1830701" y="0"/>
                  </a:moveTo>
                  <a:lnTo>
                    <a:pt x="1830701" y="2532103"/>
                  </a:lnTo>
                  <a:lnTo>
                    <a:pt x="0" y="2532103"/>
                  </a:lnTo>
                  <a:lnTo>
                    <a:pt x="1053279" y="9080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9565632" y="5033656"/>
              <a:ext cx="2620167" cy="1824344"/>
            </a:xfrm>
            <a:custGeom>
              <a:avLst/>
              <a:gdLst>
                <a:gd name="connsiteX0" fmla="*/ 2449204 w 2620167"/>
                <a:gd name="connsiteY0" fmla="*/ 0 h 1824344"/>
                <a:gd name="connsiteX1" fmla="*/ 2620166 w 2620167"/>
                <a:gd name="connsiteY1" fmla="*/ 116786 h 1824344"/>
                <a:gd name="connsiteX2" fmla="*/ 2620167 w 2620167"/>
                <a:gd name="connsiteY2" fmla="*/ 1824344 h 1824344"/>
                <a:gd name="connsiteX3" fmla="*/ 0 w 2620167"/>
                <a:gd name="connsiteY3" fmla="*/ 1824344 h 1824344"/>
                <a:gd name="connsiteX4" fmla="*/ 50988 w 2620167"/>
                <a:gd name="connsiteY4" fmla="*/ 1152235 h 182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0167" h="1824344">
                  <a:moveTo>
                    <a:pt x="2449204" y="0"/>
                  </a:moveTo>
                  <a:lnTo>
                    <a:pt x="2620166" y="116786"/>
                  </a:lnTo>
                  <a:lnTo>
                    <a:pt x="2620167" y="1824344"/>
                  </a:lnTo>
                  <a:lnTo>
                    <a:pt x="0" y="1824344"/>
                  </a:lnTo>
                  <a:lnTo>
                    <a:pt x="50988" y="1152235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9790102" y="4695234"/>
              <a:ext cx="2395696" cy="2162766"/>
            </a:xfrm>
            <a:custGeom>
              <a:avLst/>
              <a:gdLst>
                <a:gd name="connsiteX0" fmla="*/ 2395696 w 2395696"/>
                <a:gd name="connsiteY0" fmla="*/ 0 h 2162766"/>
                <a:gd name="connsiteX1" fmla="*/ 2395696 w 2395696"/>
                <a:gd name="connsiteY1" fmla="*/ 2162766 h 2162766"/>
                <a:gd name="connsiteX2" fmla="*/ 0 w 2395696"/>
                <a:gd name="connsiteY2" fmla="*/ 2162766 h 2162766"/>
                <a:gd name="connsiteX3" fmla="*/ 254982 w 2395696"/>
                <a:gd name="connsiteY3" fmla="*/ 764874 h 216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5696" h="2162766">
                  <a:moveTo>
                    <a:pt x="2395696" y="0"/>
                  </a:moveTo>
                  <a:lnTo>
                    <a:pt x="2395696" y="2162766"/>
                  </a:lnTo>
                  <a:lnTo>
                    <a:pt x="0" y="2162766"/>
                  </a:lnTo>
                  <a:lnTo>
                    <a:pt x="254982" y="76487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11995881" y="6143668"/>
              <a:ext cx="189918" cy="714332"/>
            </a:xfrm>
            <a:custGeom>
              <a:avLst/>
              <a:gdLst>
                <a:gd name="connsiteX0" fmla="*/ 189918 w 189918"/>
                <a:gd name="connsiteY0" fmla="*/ 0 h 714332"/>
                <a:gd name="connsiteX1" fmla="*/ 189918 w 189918"/>
                <a:gd name="connsiteY1" fmla="*/ 714332 h 714332"/>
                <a:gd name="connsiteX2" fmla="*/ 161082 w 189918"/>
                <a:gd name="connsiteY2" fmla="*/ 714332 h 714332"/>
                <a:gd name="connsiteX3" fmla="*/ 0 w 189918"/>
                <a:gd name="connsiteY3" fmla="*/ 208444 h 71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918" h="714332">
                  <a:moveTo>
                    <a:pt x="189918" y="0"/>
                  </a:moveTo>
                  <a:lnTo>
                    <a:pt x="189918" y="714332"/>
                  </a:lnTo>
                  <a:lnTo>
                    <a:pt x="161082" y="714332"/>
                  </a:lnTo>
                  <a:lnTo>
                    <a:pt x="0" y="20844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11469492" y="5352786"/>
              <a:ext cx="716307" cy="1505214"/>
            </a:xfrm>
            <a:custGeom>
              <a:avLst/>
              <a:gdLst>
                <a:gd name="connsiteX0" fmla="*/ 716307 w 716307"/>
                <a:gd name="connsiteY0" fmla="*/ 0 h 1505214"/>
                <a:gd name="connsiteX1" fmla="*/ 716307 w 716307"/>
                <a:gd name="connsiteY1" fmla="*/ 1505214 h 1505214"/>
                <a:gd name="connsiteX2" fmla="*/ 232855 w 716307"/>
                <a:gd name="connsiteY2" fmla="*/ 1505214 h 1505214"/>
                <a:gd name="connsiteX3" fmla="*/ 0 w 716307"/>
                <a:gd name="connsiteY3" fmla="*/ 973803 h 150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307" h="1505214">
                  <a:moveTo>
                    <a:pt x="716307" y="0"/>
                  </a:moveTo>
                  <a:lnTo>
                    <a:pt x="716307" y="1505214"/>
                  </a:lnTo>
                  <a:lnTo>
                    <a:pt x="232855" y="1505214"/>
                  </a:lnTo>
                  <a:lnTo>
                    <a:pt x="0" y="973803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10900764" y="4236832"/>
              <a:ext cx="1285035" cy="2621169"/>
            </a:xfrm>
            <a:custGeom>
              <a:avLst/>
              <a:gdLst>
                <a:gd name="connsiteX0" fmla="*/ 1285035 w 1285035"/>
                <a:gd name="connsiteY0" fmla="*/ 0 h 2621169"/>
                <a:gd name="connsiteX1" fmla="*/ 1285035 w 1285035"/>
                <a:gd name="connsiteY1" fmla="*/ 2621169 h 2621169"/>
                <a:gd name="connsiteX2" fmla="*/ 198467 w 1285035"/>
                <a:gd name="connsiteY2" fmla="*/ 2621169 h 2621169"/>
                <a:gd name="connsiteX3" fmla="*/ 0 w 1285035"/>
                <a:gd name="connsiteY3" fmla="*/ 2286410 h 262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5035" h="2621169">
                  <a:moveTo>
                    <a:pt x="1285035" y="0"/>
                  </a:moveTo>
                  <a:lnTo>
                    <a:pt x="1285035" y="2621169"/>
                  </a:lnTo>
                  <a:lnTo>
                    <a:pt x="198467" y="2621169"/>
                  </a:lnTo>
                  <a:lnTo>
                    <a:pt x="0" y="228641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9596094" y="5588470"/>
              <a:ext cx="2589705" cy="1269531"/>
            </a:xfrm>
            <a:custGeom>
              <a:avLst/>
              <a:gdLst>
                <a:gd name="connsiteX0" fmla="*/ 2058582 w 2589705"/>
                <a:gd name="connsiteY0" fmla="*/ 0 h 1269531"/>
                <a:gd name="connsiteX1" fmla="*/ 2589705 w 2589705"/>
                <a:gd name="connsiteY1" fmla="*/ 286428 h 1269531"/>
                <a:gd name="connsiteX2" fmla="*/ 2589705 w 2589705"/>
                <a:gd name="connsiteY2" fmla="*/ 1269531 h 1269531"/>
                <a:gd name="connsiteX3" fmla="*/ 0 w 2589705"/>
                <a:gd name="connsiteY3" fmla="*/ 1269531 h 126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9705" h="1269531">
                  <a:moveTo>
                    <a:pt x="2058582" y="0"/>
                  </a:moveTo>
                  <a:lnTo>
                    <a:pt x="2589705" y="286428"/>
                  </a:lnTo>
                  <a:lnTo>
                    <a:pt x="2589705" y="1269531"/>
                  </a:lnTo>
                  <a:lnTo>
                    <a:pt x="0" y="1269531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10061225" y="4490402"/>
              <a:ext cx="2124574" cy="2367599"/>
            </a:xfrm>
            <a:custGeom>
              <a:avLst/>
              <a:gdLst>
                <a:gd name="connsiteX0" fmla="*/ 2124574 w 2124574"/>
                <a:gd name="connsiteY0" fmla="*/ 0 h 2367599"/>
                <a:gd name="connsiteX1" fmla="*/ 2124574 w 2124574"/>
                <a:gd name="connsiteY1" fmla="*/ 2367599 h 2367599"/>
                <a:gd name="connsiteX2" fmla="*/ 0 w 2124574"/>
                <a:gd name="connsiteY2" fmla="*/ 2367599 h 2367599"/>
                <a:gd name="connsiteX3" fmla="*/ 584263 w 2124574"/>
                <a:gd name="connsiteY3" fmla="*/ 374398 h 236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4574" h="2367599">
                  <a:moveTo>
                    <a:pt x="2124574" y="0"/>
                  </a:moveTo>
                  <a:lnTo>
                    <a:pt x="2124574" y="2367599"/>
                  </a:lnTo>
                  <a:lnTo>
                    <a:pt x="0" y="2367599"/>
                  </a:lnTo>
                  <a:lnTo>
                    <a:pt x="584263" y="37439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</p:grpSp>
      <p:grpSp>
        <p:nvGrpSpPr>
          <p:cNvPr id="79" name="组合 78"/>
          <p:cNvGrpSpPr/>
          <p:nvPr/>
        </p:nvGrpSpPr>
        <p:grpSpPr>
          <a:xfrm flipH="1">
            <a:off x="-13002" y="2"/>
            <a:ext cx="13710760" cy="13716000"/>
            <a:chOff x="9565632" y="4236832"/>
            <a:chExt cx="2620167" cy="2621169"/>
          </a:xfrm>
        </p:grpSpPr>
        <p:sp>
          <p:nvSpPr>
            <p:cNvPr id="80" name="任意多边形: 形状 79"/>
            <p:cNvSpPr/>
            <p:nvPr/>
          </p:nvSpPr>
          <p:spPr>
            <a:xfrm>
              <a:off x="10355098" y="4325897"/>
              <a:ext cx="1830701" cy="2532103"/>
            </a:xfrm>
            <a:custGeom>
              <a:avLst/>
              <a:gdLst>
                <a:gd name="connsiteX0" fmla="*/ 1830701 w 1830701"/>
                <a:gd name="connsiteY0" fmla="*/ 0 h 2532103"/>
                <a:gd name="connsiteX1" fmla="*/ 1830701 w 1830701"/>
                <a:gd name="connsiteY1" fmla="*/ 2532103 h 2532103"/>
                <a:gd name="connsiteX2" fmla="*/ 0 w 1830701"/>
                <a:gd name="connsiteY2" fmla="*/ 2532103 h 2532103"/>
                <a:gd name="connsiteX3" fmla="*/ 1053279 w 1830701"/>
                <a:gd name="connsiteY3" fmla="*/ 90800 h 253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0701" h="2532103">
                  <a:moveTo>
                    <a:pt x="1830701" y="0"/>
                  </a:moveTo>
                  <a:lnTo>
                    <a:pt x="1830701" y="2532103"/>
                  </a:lnTo>
                  <a:lnTo>
                    <a:pt x="0" y="2532103"/>
                  </a:lnTo>
                  <a:lnTo>
                    <a:pt x="1053279" y="9080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9565632" y="5033656"/>
              <a:ext cx="2620167" cy="1824344"/>
            </a:xfrm>
            <a:custGeom>
              <a:avLst/>
              <a:gdLst>
                <a:gd name="connsiteX0" fmla="*/ 2449204 w 2620167"/>
                <a:gd name="connsiteY0" fmla="*/ 0 h 1824344"/>
                <a:gd name="connsiteX1" fmla="*/ 2620166 w 2620167"/>
                <a:gd name="connsiteY1" fmla="*/ 116786 h 1824344"/>
                <a:gd name="connsiteX2" fmla="*/ 2620167 w 2620167"/>
                <a:gd name="connsiteY2" fmla="*/ 1824344 h 1824344"/>
                <a:gd name="connsiteX3" fmla="*/ 0 w 2620167"/>
                <a:gd name="connsiteY3" fmla="*/ 1824344 h 1824344"/>
                <a:gd name="connsiteX4" fmla="*/ 50988 w 2620167"/>
                <a:gd name="connsiteY4" fmla="*/ 1152235 h 182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0167" h="1824344">
                  <a:moveTo>
                    <a:pt x="2449204" y="0"/>
                  </a:moveTo>
                  <a:lnTo>
                    <a:pt x="2620166" y="116786"/>
                  </a:lnTo>
                  <a:lnTo>
                    <a:pt x="2620167" y="1824344"/>
                  </a:lnTo>
                  <a:lnTo>
                    <a:pt x="0" y="1824344"/>
                  </a:lnTo>
                  <a:lnTo>
                    <a:pt x="50988" y="1152235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9790102" y="4695234"/>
              <a:ext cx="2395696" cy="2162766"/>
            </a:xfrm>
            <a:custGeom>
              <a:avLst/>
              <a:gdLst>
                <a:gd name="connsiteX0" fmla="*/ 2395696 w 2395696"/>
                <a:gd name="connsiteY0" fmla="*/ 0 h 2162766"/>
                <a:gd name="connsiteX1" fmla="*/ 2395696 w 2395696"/>
                <a:gd name="connsiteY1" fmla="*/ 2162766 h 2162766"/>
                <a:gd name="connsiteX2" fmla="*/ 0 w 2395696"/>
                <a:gd name="connsiteY2" fmla="*/ 2162766 h 2162766"/>
                <a:gd name="connsiteX3" fmla="*/ 254982 w 2395696"/>
                <a:gd name="connsiteY3" fmla="*/ 764874 h 216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5696" h="2162766">
                  <a:moveTo>
                    <a:pt x="2395696" y="0"/>
                  </a:moveTo>
                  <a:lnTo>
                    <a:pt x="2395696" y="2162766"/>
                  </a:lnTo>
                  <a:lnTo>
                    <a:pt x="0" y="2162766"/>
                  </a:lnTo>
                  <a:lnTo>
                    <a:pt x="254982" y="76487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11995881" y="6143668"/>
              <a:ext cx="189918" cy="714332"/>
            </a:xfrm>
            <a:custGeom>
              <a:avLst/>
              <a:gdLst>
                <a:gd name="connsiteX0" fmla="*/ 189918 w 189918"/>
                <a:gd name="connsiteY0" fmla="*/ 0 h 714332"/>
                <a:gd name="connsiteX1" fmla="*/ 189918 w 189918"/>
                <a:gd name="connsiteY1" fmla="*/ 714332 h 714332"/>
                <a:gd name="connsiteX2" fmla="*/ 161082 w 189918"/>
                <a:gd name="connsiteY2" fmla="*/ 714332 h 714332"/>
                <a:gd name="connsiteX3" fmla="*/ 0 w 189918"/>
                <a:gd name="connsiteY3" fmla="*/ 208444 h 71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918" h="714332">
                  <a:moveTo>
                    <a:pt x="189918" y="0"/>
                  </a:moveTo>
                  <a:lnTo>
                    <a:pt x="189918" y="714332"/>
                  </a:lnTo>
                  <a:lnTo>
                    <a:pt x="161082" y="714332"/>
                  </a:lnTo>
                  <a:lnTo>
                    <a:pt x="0" y="20844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11469492" y="5352786"/>
              <a:ext cx="716307" cy="1505214"/>
            </a:xfrm>
            <a:custGeom>
              <a:avLst/>
              <a:gdLst>
                <a:gd name="connsiteX0" fmla="*/ 716307 w 716307"/>
                <a:gd name="connsiteY0" fmla="*/ 0 h 1505214"/>
                <a:gd name="connsiteX1" fmla="*/ 716307 w 716307"/>
                <a:gd name="connsiteY1" fmla="*/ 1505214 h 1505214"/>
                <a:gd name="connsiteX2" fmla="*/ 232855 w 716307"/>
                <a:gd name="connsiteY2" fmla="*/ 1505214 h 1505214"/>
                <a:gd name="connsiteX3" fmla="*/ 0 w 716307"/>
                <a:gd name="connsiteY3" fmla="*/ 973803 h 150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307" h="1505214">
                  <a:moveTo>
                    <a:pt x="716307" y="0"/>
                  </a:moveTo>
                  <a:lnTo>
                    <a:pt x="716307" y="1505214"/>
                  </a:lnTo>
                  <a:lnTo>
                    <a:pt x="232855" y="1505214"/>
                  </a:lnTo>
                  <a:lnTo>
                    <a:pt x="0" y="973803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10900764" y="4236832"/>
              <a:ext cx="1285035" cy="2621169"/>
            </a:xfrm>
            <a:custGeom>
              <a:avLst/>
              <a:gdLst>
                <a:gd name="connsiteX0" fmla="*/ 1285035 w 1285035"/>
                <a:gd name="connsiteY0" fmla="*/ 0 h 2621169"/>
                <a:gd name="connsiteX1" fmla="*/ 1285035 w 1285035"/>
                <a:gd name="connsiteY1" fmla="*/ 2621169 h 2621169"/>
                <a:gd name="connsiteX2" fmla="*/ 198467 w 1285035"/>
                <a:gd name="connsiteY2" fmla="*/ 2621169 h 2621169"/>
                <a:gd name="connsiteX3" fmla="*/ 0 w 1285035"/>
                <a:gd name="connsiteY3" fmla="*/ 2286410 h 262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5035" h="2621169">
                  <a:moveTo>
                    <a:pt x="1285035" y="0"/>
                  </a:moveTo>
                  <a:lnTo>
                    <a:pt x="1285035" y="2621169"/>
                  </a:lnTo>
                  <a:lnTo>
                    <a:pt x="198467" y="2621169"/>
                  </a:lnTo>
                  <a:lnTo>
                    <a:pt x="0" y="228641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6" name="任意多边形: 形状 85"/>
            <p:cNvSpPr/>
            <p:nvPr/>
          </p:nvSpPr>
          <p:spPr>
            <a:xfrm>
              <a:off x="9596094" y="5588470"/>
              <a:ext cx="2589705" cy="1269531"/>
            </a:xfrm>
            <a:custGeom>
              <a:avLst/>
              <a:gdLst>
                <a:gd name="connsiteX0" fmla="*/ 2058582 w 2589705"/>
                <a:gd name="connsiteY0" fmla="*/ 0 h 1269531"/>
                <a:gd name="connsiteX1" fmla="*/ 2589705 w 2589705"/>
                <a:gd name="connsiteY1" fmla="*/ 286428 h 1269531"/>
                <a:gd name="connsiteX2" fmla="*/ 2589705 w 2589705"/>
                <a:gd name="connsiteY2" fmla="*/ 1269531 h 1269531"/>
                <a:gd name="connsiteX3" fmla="*/ 0 w 2589705"/>
                <a:gd name="connsiteY3" fmla="*/ 1269531 h 126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9705" h="1269531">
                  <a:moveTo>
                    <a:pt x="2058582" y="0"/>
                  </a:moveTo>
                  <a:lnTo>
                    <a:pt x="2589705" y="286428"/>
                  </a:lnTo>
                  <a:lnTo>
                    <a:pt x="2589705" y="1269531"/>
                  </a:lnTo>
                  <a:lnTo>
                    <a:pt x="0" y="1269531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10061225" y="4490402"/>
              <a:ext cx="2124574" cy="2367599"/>
            </a:xfrm>
            <a:custGeom>
              <a:avLst/>
              <a:gdLst>
                <a:gd name="connsiteX0" fmla="*/ 2124574 w 2124574"/>
                <a:gd name="connsiteY0" fmla="*/ 0 h 2367599"/>
                <a:gd name="connsiteX1" fmla="*/ 2124574 w 2124574"/>
                <a:gd name="connsiteY1" fmla="*/ 2367599 h 2367599"/>
                <a:gd name="connsiteX2" fmla="*/ 0 w 2124574"/>
                <a:gd name="connsiteY2" fmla="*/ 2367599 h 2367599"/>
                <a:gd name="connsiteX3" fmla="*/ 584263 w 2124574"/>
                <a:gd name="connsiteY3" fmla="*/ 374398 h 236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4574" h="2367599">
                  <a:moveTo>
                    <a:pt x="2124574" y="0"/>
                  </a:moveTo>
                  <a:lnTo>
                    <a:pt x="2124574" y="2367599"/>
                  </a:lnTo>
                  <a:lnTo>
                    <a:pt x="0" y="2367599"/>
                  </a:lnTo>
                  <a:lnTo>
                    <a:pt x="584263" y="37439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idx="4294967295" hasCustomPrompt="1"/>
          </p:nvPr>
        </p:nvSpPr>
        <p:spPr>
          <a:xfrm>
            <a:off x="3046730" y="7072630"/>
            <a:ext cx="18694400" cy="1972945"/>
          </a:xfrm>
        </p:spPr>
        <p:txBody>
          <a:bodyPr anchor="ctr">
            <a:normAutofit fontScale="90000"/>
          </a:bodyPr>
          <a:lstStyle>
            <a:lvl1pPr algn="ctr">
              <a:defRPr sz="120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WPS</a:t>
            </a:r>
            <a:r>
              <a:rPr lang="zh-CN" altLang="en-US" dirty="0"/>
              <a:t>表格</a:t>
            </a:r>
            <a:endParaRPr lang="zh-CN" altLang="en-US" dirty="0"/>
          </a:p>
        </p:txBody>
      </p:sp>
      <p:sp>
        <p:nvSpPr>
          <p:cNvPr id="23" name="文本占位符 22"/>
          <p:cNvSpPr>
            <a:spLocks noGrp="1"/>
          </p:cNvSpPr>
          <p:nvPr/>
        </p:nvSpPr>
        <p:spPr>
          <a:xfrm>
            <a:off x="10782936" y="3335456"/>
            <a:ext cx="2818128" cy="2818128"/>
          </a:xfrm>
          <a:prstGeom prst="rect">
            <a:avLst/>
          </a:prstGeom>
          <a:ln w="12700">
            <a:miter lim="400000"/>
          </a:ln>
        </p:spPr>
        <p:txBody>
          <a:bodyPr lIns="0" tIns="50800" rIns="0" bIns="5080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6000" b="1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endParaRPr lang="zh-CN" altLang="en-US" dirty="0"/>
          </a:p>
        </p:txBody>
      </p:sp>
      <p:cxnSp>
        <p:nvCxnSpPr>
          <p:cNvPr id="111" name="直接连接符 110"/>
          <p:cNvCxnSpPr/>
          <p:nvPr/>
        </p:nvCxnSpPr>
        <p:spPr>
          <a:xfrm>
            <a:off x="10698866" y="10356724"/>
            <a:ext cx="298627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ost_object_image_42674492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8770" y="3339534"/>
            <a:ext cx="8221509" cy="4486708"/>
          </a:xfrm>
          <a:prstGeom prst="rect">
            <a:avLst/>
          </a:prstGeom>
          <a:ln>
            <a:solidFill>
              <a:schemeClr val="accent1">
                <a:alpha val="100000"/>
              </a:schemeClr>
            </a:solidFill>
          </a:ln>
        </p:spPr>
      </p:pic>
      <p:pic>
        <p:nvPicPr>
          <p:cNvPr id="3" name="图片 2" descr="post_object_image_7961918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4040" y="3339615"/>
            <a:ext cx="9131217" cy="4392231"/>
          </a:xfrm>
          <a:prstGeom prst="rect">
            <a:avLst/>
          </a:prstGeom>
          <a:noFill/>
          <a:ln>
            <a:solidFill>
              <a:schemeClr val="accent1">
                <a:alpha val="100000"/>
              </a:schemeClr>
            </a:solidFill>
          </a:ln>
        </p:spPr>
      </p:pic>
      <p:pic>
        <p:nvPicPr>
          <p:cNvPr id="4" name="图片 3" descr="post_object_image_41518450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770" y="8442516"/>
            <a:ext cx="8393007" cy="4486473"/>
          </a:xfrm>
          <a:prstGeom prst="rect">
            <a:avLst/>
          </a:prstGeom>
          <a:noFill/>
          <a:ln>
            <a:solidFill>
              <a:schemeClr val="accent1">
                <a:alpha val="100000"/>
              </a:schemeClr>
            </a:solidFill>
          </a:ln>
        </p:spPr>
      </p:pic>
      <p:pic>
        <p:nvPicPr>
          <p:cNvPr id="7" name="图片 6" descr="post_object_image_3901930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7669" y="8442516"/>
            <a:ext cx="8987588" cy="4707674"/>
          </a:xfrm>
          <a:prstGeom prst="rect">
            <a:avLst/>
          </a:prstGeom>
          <a:noFill/>
          <a:ln>
            <a:solidFill>
              <a:schemeClr val="accent1">
                <a:alpha val="100000"/>
              </a:schemeClr>
            </a:solidFill>
          </a:ln>
        </p:spPr>
      </p:pic>
      <p:sp>
        <p:nvSpPr>
          <p:cNvPr id="1136" name="安全资质对标国内外主流标准…"/>
          <p:cNvSpPr txBox="1"/>
          <p:nvPr>
            <p:custDataLst>
              <p:tags r:id="rId5"/>
            </p:custDataLst>
          </p:nvPr>
        </p:nvSpPr>
        <p:spPr>
          <a:xfrm>
            <a:off x="41275" y="809625"/>
            <a:ext cx="24342090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新建表格</a:t>
            </a:r>
            <a:endParaRPr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</p:spTree>
  </p:cSld>
  <p:clrMapOvr>
    <a:masterClrMapping/>
  </p:clrMapOvr>
  <p:transition spd="med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41275" y="809625"/>
            <a:ext cx="24342090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数字格式更全面</a:t>
            </a:r>
            <a:endParaRPr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261110" y="3378835"/>
            <a:ext cx="21215350" cy="9522460"/>
            <a:chOff x="171" y="2017"/>
            <a:chExt cx="16705" cy="7498"/>
          </a:xfrm>
        </p:grpSpPr>
        <p:pic>
          <p:nvPicPr>
            <p:cNvPr id="10" name="图片 9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2371" y="4303"/>
              <a:ext cx="14505" cy="3657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171" y="2017"/>
              <a:ext cx="8286" cy="7498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grpSp>
          <p:nvGrpSpPr>
            <p:cNvPr id="14" name="组合 13"/>
            <p:cNvGrpSpPr/>
            <p:nvPr/>
          </p:nvGrpSpPr>
          <p:grpSpPr>
            <a:xfrm>
              <a:off x="7605" y="5056"/>
              <a:ext cx="7899" cy="2533"/>
              <a:chOff x="7605" y="5056"/>
              <a:chExt cx="7899" cy="2533"/>
            </a:xfrm>
          </p:grpSpPr>
          <p:cxnSp>
            <p:nvCxnSpPr>
              <p:cNvPr id="16" name="直接连接符 15"/>
              <p:cNvCxnSpPr/>
              <p:nvPr>
                <p:custDataLst>
                  <p:tags r:id="rId6"/>
                </p:custDataLst>
              </p:nvPr>
            </p:nvCxnSpPr>
            <p:spPr>
              <a:xfrm>
                <a:off x="7926" y="5056"/>
                <a:ext cx="7579" cy="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8389" y="5484"/>
                <a:ext cx="4526" cy="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8368" y="5926"/>
                <a:ext cx="4526" cy="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8389" y="6326"/>
                <a:ext cx="4842" cy="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>
                <p:custDataLst>
                  <p:tags r:id="rId10"/>
                </p:custDataLst>
              </p:nvPr>
            </p:nvCxnSpPr>
            <p:spPr>
              <a:xfrm>
                <a:off x="8073" y="6747"/>
                <a:ext cx="4379" cy="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>
                <p:custDataLst>
                  <p:tags r:id="rId11"/>
                </p:custDataLst>
              </p:nvPr>
            </p:nvCxnSpPr>
            <p:spPr>
              <a:xfrm>
                <a:off x="8047" y="7189"/>
                <a:ext cx="7268" cy="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>
                <p:custDataLst>
                  <p:tags r:id="rId12"/>
                </p:custDataLst>
              </p:nvPr>
            </p:nvCxnSpPr>
            <p:spPr>
              <a:xfrm>
                <a:off x="7605" y="7589"/>
                <a:ext cx="7710" cy="0"/>
              </a:xfrm>
              <a:prstGeom prst="line">
                <a:avLst/>
              </a:prstGeom>
              <a:ln w="12700">
                <a:solidFill>
                  <a:schemeClr val="bg1">
                    <a:lumMod val="50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med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34290" y="809625"/>
            <a:ext cx="24398605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数据展现更直观</a:t>
            </a:r>
            <a:endParaRPr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583170" y="3798570"/>
            <a:ext cx="15807690" cy="8192770"/>
            <a:chOff x="1717" y="1557"/>
            <a:chExt cx="15766" cy="8171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/>
            <a:stretch>
              <a:fillRect/>
            </a:stretch>
          </p:blipFill>
          <p:spPr>
            <a:xfrm>
              <a:off x="1717" y="1557"/>
              <a:ext cx="15766" cy="8171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rcRect/>
            <a:stretch>
              <a:fillRect/>
            </a:stretch>
          </p:blipFill>
          <p:spPr>
            <a:xfrm>
              <a:off x="1717" y="6986"/>
              <a:ext cx="7698" cy="2741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7" name="文本占位符 3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1158240" y="4298950"/>
            <a:ext cx="6221730" cy="6117590"/>
          </a:xfrm>
          <a:prstGeom prst="rect">
            <a:avLst/>
          </a:prstGeom>
        </p:spPr>
        <p:txBody>
          <a:bodyPr vert="horz" lIns="182880" tIns="91440" rIns="182880" bIns="91440" rtlCol="0">
            <a:normAutofit/>
          </a:bodyPr>
          <a:lstStyle>
            <a:lvl1pPr marL="342900" indent="-3429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1pPr>
            <a:lvl2pPr marL="800100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700"/>
              </a:spcBef>
              <a:spcAft>
                <a:spcPts val="1200"/>
              </a:spcAft>
            </a:pP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中文单位分隔：</a:t>
            </a:r>
            <a:b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让数据阅读一目了然。</a:t>
            </a:r>
            <a:endParaRPr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ts val="700"/>
              </a:spcBef>
              <a:spcAft>
                <a:spcPts val="1200"/>
              </a:spcAft>
            </a:pP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阅读模式：</a:t>
            </a:r>
            <a:b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定位数据，从此不再看错行。</a:t>
            </a:r>
            <a:endParaRPr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0" y="809625"/>
            <a:ext cx="24382095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L="0" marR="0" indent="457200" algn="l" defTabSz="2438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+mn-ea"/>
              </a:rPr>
              <a:t>快速提升效率的快捷键</a:t>
            </a:r>
            <a:endParaRPr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195" y="10386060"/>
            <a:ext cx="1318514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800" i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 </a:t>
            </a:r>
            <a:r>
              <a:rPr lang="en-US" altLang="zh-CN" sz="4800" i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CTRL C </a:t>
            </a:r>
            <a:r>
              <a:rPr lang="zh-CN" altLang="en-US" sz="4800" i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再 </a:t>
            </a:r>
            <a:r>
              <a:rPr lang="en-US" altLang="zh-CN" sz="4800" i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CTRL V </a:t>
            </a:r>
            <a:r>
              <a:rPr lang="zh-CN" altLang="en-US" sz="4800" i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的区别是：</a:t>
            </a:r>
            <a:br>
              <a:rPr lang="zh-CN" altLang="en-US" sz="4800" i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lang="zh-CN" altLang="en-US" sz="4800" i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以上方法仅复制内容，不复制格式，而</a:t>
            </a:r>
            <a:r>
              <a:rPr lang="en-US" altLang="zh-CN" sz="4800" i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CTRL C</a:t>
            </a:r>
            <a:r>
              <a:rPr lang="zh-CN" altLang="en-US" sz="4800" i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再</a:t>
            </a:r>
            <a:r>
              <a:rPr lang="en-US" altLang="zh-CN" sz="4800" i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CTRL V</a:t>
            </a:r>
            <a:r>
              <a:rPr lang="zh-CN" altLang="en-US" sz="4800" i="1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则复制内容和格式</a:t>
            </a:r>
            <a:endParaRPr lang="zh-CN" altLang="en-US" sz="4800" i="1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3783310" y="4160520"/>
            <a:ext cx="8262620" cy="9312910"/>
            <a:chOff x="8191" y="2115"/>
            <a:chExt cx="6506" cy="733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91" y="2115"/>
              <a:ext cx="2930" cy="7333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719" y="2115"/>
              <a:ext cx="2978" cy="7333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</p:grpSp>
      <p:sp>
        <p:nvSpPr>
          <p:cNvPr id="11" name="内容占位符 2"/>
          <p:cNvSpPr>
            <a:spLocks noGrp="1"/>
          </p:cNvSpPr>
          <p:nvPr/>
        </p:nvSpPr>
        <p:spPr>
          <a:xfrm>
            <a:off x="1295400" y="3833495"/>
            <a:ext cx="21031200" cy="8702676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>
            <a:lvl1pPr marL="0" marR="0" indent="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MiSans Demibold" panose="00000700000000000000" charset="-122"/>
                <a:ea typeface="MiSans Demibold" panose="00000700000000000000" charset="-122"/>
                <a:cs typeface="MiSans Demibold" panose="00000700000000000000" charset="-122"/>
                <a:sym typeface="MiSans Demibold" panose="00000700000000000000" charset="-122"/>
              </a:defRPr>
            </a:lvl1pPr>
            <a:lvl2pPr marL="0" marR="0" indent="457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MiSans Demibold" panose="00000700000000000000" charset="-122"/>
                <a:ea typeface="MiSans Demibold" panose="00000700000000000000" charset="-122"/>
                <a:cs typeface="MiSans Demibold" panose="00000700000000000000" charset="-122"/>
                <a:sym typeface="MiSans Demibold" panose="00000700000000000000" charset="-122"/>
              </a:defRPr>
            </a:lvl2pPr>
            <a:lvl3pPr marL="0" marR="0" indent="914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0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MiSans Demibold" panose="00000700000000000000" charset="-122"/>
                <a:ea typeface="MiSans Demibold" panose="00000700000000000000" charset="-122"/>
                <a:cs typeface="MiSans Demibold" panose="00000700000000000000" charset="-122"/>
                <a:sym typeface="MiSans Demibold" panose="00000700000000000000" charset="-122"/>
              </a:defRPr>
            </a:lvl3pPr>
            <a:lvl4pPr marL="0" marR="0" indent="1371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6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MiSans Demibold" panose="00000700000000000000" charset="-122"/>
                <a:ea typeface="MiSans Demibold" panose="00000700000000000000" charset="-122"/>
                <a:cs typeface="MiSans Demibold" panose="00000700000000000000" charset="-122"/>
                <a:sym typeface="MiSans Demibold" panose="00000700000000000000" charset="-122"/>
              </a:defRPr>
            </a:lvl4pPr>
            <a:lvl5pPr marL="0" marR="0" indent="18288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600" b="0" i="0" u="none" strike="noStrike" cap="none" spc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MiSans Demibold" panose="00000700000000000000" charset="-122"/>
                <a:ea typeface="MiSans Demibold" panose="00000700000000000000" charset="-122"/>
                <a:cs typeface="MiSans Demibold" panose="00000700000000000000" charset="-122"/>
                <a:sym typeface="MiSans Demibold" panose="00000700000000000000" charset="-122"/>
              </a:defRPr>
            </a:lvl5pPr>
            <a:lvl6pPr marL="0" marR="0" indent="22860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600" b="0" i="0" u="none" strike="noStrike" cap="none" spc="0" baseline="0">
                <a:solidFill>
                  <a:srgbClr val="0A65CC"/>
                </a:solidFill>
                <a:uFillTx/>
                <a:latin typeface="MiSans Demibold" panose="00000700000000000000" charset="-122"/>
                <a:ea typeface="MiSans Demibold" panose="00000700000000000000" charset="-122"/>
                <a:cs typeface="MiSans Demibold" panose="00000700000000000000" charset="-122"/>
                <a:sym typeface="MiSans Demibold" panose="00000700000000000000" charset="-122"/>
              </a:defRPr>
            </a:lvl6pPr>
            <a:lvl7pPr marL="0" marR="0" indent="27432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600" b="0" i="0" u="none" strike="noStrike" cap="none" spc="0" baseline="0">
                <a:solidFill>
                  <a:srgbClr val="0A65CC"/>
                </a:solidFill>
                <a:uFillTx/>
                <a:latin typeface="MiSans Demibold" panose="00000700000000000000" charset="-122"/>
                <a:ea typeface="MiSans Demibold" panose="00000700000000000000" charset="-122"/>
                <a:cs typeface="MiSans Demibold" panose="00000700000000000000" charset="-122"/>
                <a:sym typeface="MiSans Demibold" panose="00000700000000000000" charset="-122"/>
              </a:defRPr>
            </a:lvl7pPr>
            <a:lvl8pPr marL="0" marR="0" indent="32004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600" b="0" i="0" u="none" strike="noStrike" cap="none" spc="0" baseline="0">
                <a:solidFill>
                  <a:srgbClr val="0A65CC"/>
                </a:solidFill>
                <a:uFillTx/>
                <a:latin typeface="MiSans Demibold" panose="00000700000000000000" charset="-122"/>
                <a:ea typeface="MiSans Demibold" panose="00000700000000000000" charset="-122"/>
                <a:cs typeface="MiSans Demibold" panose="00000700000000000000" charset="-122"/>
                <a:sym typeface="MiSans Demibold" panose="00000700000000000000" charset="-122"/>
              </a:defRPr>
            </a:lvl8pPr>
            <a:lvl9pPr marL="0" marR="0" indent="3657600" algn="l" defTabSz="82550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600" b="0" i="0" u="none" strike="noStrike" cap="none" spc="0" baseline="0">
                <a:solidFill>
                  <a:srgbClr val="0A65CC"/>
                </a:solidFill>
                <a:uFillTx/>
                <a:latin typeface="MiSans Demibold" panose="00000700000000000000" charset="-122"/>
                <a:ea typeface="MiSans Demibold" panose="00000700000000000000" charset="-122"/>
                <a:cs typeface="MiSans Demibold" panose="00000700000000000000" charset="-122"/>
                <a:sym typeface="MiSans Demibold" panose="00000700000000000000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复制上单元格：</a:t>
            </a:r>
            <a:r>
              <a:rPr lang="en-US" altLang="zh-CN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CTRL D</a:t>
            </a:r>
            <a:endParaRPr lang="en-US" altLang="zh-CN" sz="4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复制左单元格：</a:t>
            </a:r>
            <a:r>
              <a:rPr lang="en-US" altLang="zh-CN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CTRL R</a:t>
            </a:r>
            <a:endParaRPr lang="en-US" altLang="zh-CN" sz="4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调出历史记录：</a:t>
            </a:r>
            <a:r>
              <a:rPr lang="en-US" altLang="zh-CN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ALT ↓</a:t>
            </a:r>
            <a:endParaRPr lang="en-US" altLang="zh-CN" sz="4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录入当天日期：</a:t>
            </a:r>
            <a:r>
              <a:rPr lang="en-US" altLang="zh-CN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CTRL ;</a:t>
            </a:r>
            <a:endParaRPr lang="en-US" altLang="zh-CN" sz="4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录入当前时间：</a:t>
            </a:r>
            <a:r>
              <a:rPr lang="en-US" altLang="zh-CN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CTRL SHIFT ;</a:t>
            </a:r>
            <a:endParaRPr lang="en-US" altLang="zh-CN" sz="4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移动行</a:t>
            </a:r>
            <a:r>
              <a:rPr lang="en-US" altLang="zh-CN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/</a:t>
            </a:r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列：按住</a:t>
            </a:r>
            <a:r>
              <a:rPr lang="en-US" altLang="zh-CN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SHIFT </a:t>
            </a:r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拖边框</a:t>
            </a:r>
            <a:endParaRPr lang="en-US" altLang="zh-CN" sz="4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4000" i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4000" i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en-US" altLang="zh-CN" sz="4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0">
              <a:buNone/>
            </a:pPr>
            <a:endParaRPr lang="en-US" altLang="zh-CN" sz="4000" i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-635" y="809625"/>
            <a:ext cx="24367490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什么是正版</a:t>
            </a:r>
            <a:endParaRPr lang="zh-CN" altLang="en-US"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sp>
        <p:nvSpPr>
          <p:cNvPr id="12291" name="Rectangle 3"/>
          <p:cNvSpPr>
            <a:spLocks noGrp="1"/>
          </p:cNvSpPr>
          <p:nvPr/>
        </p:nvSpPr>
        <p:spPr>
          <a:xfrm>
            <a:off x="1015009" y="3403730"/>
            <a:ext cx="22336125" cy="91325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/>
          <a:p>
            <a:pPr marL="571500" indent="-571500" algn="just" eaLnBrk="1">
              <a:lnSpc>
                <a:spcPct val="200000"/>
              </a:lnSpc>
              <a:buSzPct val="75000"/>
              <a:buFont typeface="Wingdings" panose="05000000000000000000" charset="0"/>
              <a:buChar char="u"/>
            </a:pP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正版软件，是指用户使用的软件均为获得软件权利人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合法授权</a:t>
            </a:r>
            <a:r>
              <a:rPr lang="zh-CN" altLang="en-US" sz="40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的软件，包括：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571500" indent="-571500" algn="just" eaLnBrk="1">
              <a:lnSpc>
                <a:spcPct val="200000"/>
              </a:lnSpc>
              <a:buSzPct val="75000"/>
              <a:buFont typeface="Wingdings" panose="05000000000000000000" charset="0"/>
              <a:buChar char="ü"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Helvetica Light" charset="0"/>
              </a:rPr>
              <a:t>不安装使用盗版软件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Helvetica Light" charset="0"/>
            </a:endParaRPr>
          </a:p>
          <a:p>
            <a:pPr marL="571500" indent="-571500" algn="just" eaLnBrk="1">
              <a:lnSpc>
                <a:spcPct val="200000"/>
              </a:lnSpc>
              <a:buSzPct val="75000"/>
              <a:buFont typeface="Wingdings" panose="05000000000000000000" charset="0"/>
              <a:buChar char="ü"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获取合规的软件授权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571500" indent="-571500" algn="just" eaLnBrk="1">
              <a:lnSpc>
                <a:spcPct val="200000"/>
              </a:lnSpc>
              <a:buSzPct val="75000"/>
              <a:buFont typeface="Wingdings" panose="05000000000000000000" charset="0"/>
              <a:buChar char="ü"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宋体" panose="02010600030101010101" pitchFamily="2" charset="-122"/>
              </a:rPr>
              <a:t>安装使用的软件与采购的软件名称、版本要一致，没有超授权范围使用软件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宋体" panose="02010600030101010101" pitchFamily="2" charset="-122"/>
            </a:endParaRPr>
          </a:p>
          <a:p>
            <a:pPr marL="571500" indent="-571500" algn="just" eaLnBrk="1">
              <a:lnSpc>
                <a:spcPct val="200000"/>
              </a:lnSpc>
              <a:buSzPct val="75000"/>
              <a:buFont typeface="Wingdings" panose="05000000000000000000" charset="0"/>
              <a:buChar char="ü"/>
            </a:pP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不能认为采购的正版软件就是正版化了，除了正确安装使用外，相关授权证明、采购合同、发票、软件介质等进行妥善保管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571500" marR="0" indent="-571500" algn="just" defTabSz="2438400" rtl="0" eaLnBrk="1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Tx/>
              <a:buFont typeface="Wingdings" panose="05000000000000000000" charset="0"/>
              <a:buChar char="u"/>
            </a:pPr>
            <a:r>
              <a:rPr lang="zh-CN" altLang="en-US" sz="40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中国的软件正版化：</a:t>
            </a:r>
            <a:endParaRPr lang="zh-CN" altLang="en-US" sz="400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marL="571500" marR="0" indent="-571500" algn="just" defTabSz="2438400" rtl="0" eaLnBrk="1" latinLnBrk="0" hangingPunct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Tx/>
              <a:buFont typeface="Wingdings" panose="05000000000000000000" charset="0"/>
              <a:buChar char="ü"/>
            </a:pPr>
            <a:r>
              <a:rPr lang="zh-CN" altLang="en-US" sz="36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重点在政府机关和企业中推进通用软件（操作系统</a:t>
            </a:r>
            <a:r>
              <a:rPr lang="en-US" altLang="zh-CN" sz="36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+</a:t>
            </a:r>
            <a:r>
              <a:rPr lang="zh-CN" altLang="en-US" sz="36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办公软件</a:t>
            </a:r>
            <a:r>
              <a:rPr lang="en-US" altLang="zh-CN" sz="36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+</a:t>
            </a:r>
            <a:r>
              <a:rPr lang="zh-CN" altLang="en-US" sz="360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杀毒软件）的正版化</a:t>
            </a:r>
            <a:endParaRPr lang="zh-CN" altLang="en-US" sz="360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med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6985" y="809625"/>
            <a:ext cx="24415750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数字筛选更强大</a:t>
            </a:r>
            <a:endParaRPr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208125" y="3458210"/>
            <a:ext cx="7252970" cy="938403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4" name="文本占位符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830830" y="4553585"/>
            <a:ext cx="10132060" cy="6117590"/>
          </a:xfrm>
          <a:prstGeom prst="rect">
            <a:avLst/>
          </a:prstGeom>
        </p:spPr>
        <p:txBody>
          <a:bodyPr vert="horz" lIns="182880" tIns="91440" rIns="182880" bIns="91440" rtlCol="0">
            <a:normAutofit/>
          </a:bodyPr>
          <a:lstStyle>
            <a:lvl1pPr marL="342900" indent="-3429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1pPr>
            <a:lvl2pPr marL="800100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700"/>
              </a:spcBef>
              <a:spcAft>
                <a:spcPts val="1200"/>
              </a:spcAft>
            </a:pP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仅筛选此项：</a:t>
            </a:r>
            <a:b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简化步骤，操作更快。</a:t>
            </a:r>
            <a:endParaRPr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ts val="700"/>
              </a:spcBef>
              <a:spcAft>
                <a:spcPts val="1200"/>
              </a:spcAft>
            </a:pP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数据统计：</a:t>
            </a:r>
            <a:b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智能自动统计筛选结果，支持数据直接导出。</a:t>
            </a:r>
            <a:endParaRPr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ts val="700"/>
              </a:spcBef>
              <a:spcAft>
                <a:spcPts val="1200"/>
              </a:spcAft>
            </a:pP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优化选项：</a:t>
            </a:r>
            <a:b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筛选唯一项、筛选重复项、反选。</a:t>
            </a:r>
            <a:endParaRPr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ts val="700"/>
              </a:spcBef>
              <a:spcAft>
                <a:spcPts val="1200"/>
              </a:spcAft>
            </a:pPr>
            <a:endParaRPr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0" y="980440"/>
            <a:ext cx="2441448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/>
            <a:r>
              <a:rPr lang="zh-CN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</a:rPr>
              <a:t>数据对比更方便</a:t>
            </a:r>
            <a:endParaRPr lang="zh-CN"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7965" y="3114040"/>
            <a:ext cx="8785682" cy="1008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6145" y="3114040"/>
            <a:ext cx="10715452" cy="1008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文本框 5"/>
          <p:cNvSpPr txBox="1"/>
          <p:nvPr/>
        </p:nvSpPr>
        <p:spPr>
          <a:xfrm>
            <a:off x="10812145" y="7570470"/>
            <a:ext cx="152400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&amp;</a:t>
            </a:r>
            <a:endParaRPr lang="en-US" altLang="zh-CN" sz="6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0" y="809625"/>
            <a:ext cx="24403050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表格合并</a:t>
            </a:r>
            <a:r>
              <a:rPr lang="zh-CN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更简单</a:t>
            </a:r>
            <a:endParaRPr lang="zh-CN"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254885" y="3185160"/>
            <a:ext cx="20039330" cy="10386060"/>
            <a:chOff x="-645" y="90"/>
            <a:chExt cx="20490" cy="1062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645" y="90"/>
              <a:ext cx="20490" cy="10620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grpSp>
          <p:nvGrpSpPr>
            <p:cNvPr id="11" name="组合 10"/>
            <p:cNvGrpSpPr/>
            <p:nvPr/>
          </p:nvGrpSpPr>
          <p:grpSpPr>
            <a:xfrm>
              <a:off x="-643" y="4747"/>
              <a:ext cx="20488" cy="5166"/>
              <a:chOff x="-510" y="4747"/>
              <a:chExt cx="20488" cy="5166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510" y="4747"/>
                <a:ext cx="6484" cy="5155"/>
              </a:xfrm>
              <a:prstGeom prst="rect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142" y="4747"/>
                <a:ext cx="6836" cy="5126"/>
              </a:xfrm>
              <a:prstGeom prst="rect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315" y="4747"/>
                <a:ext cx="6527" cy="5166"/>
              </a:xfrm>
              <a:prstGeom prst="rect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8230" y="3329940"/>
            <a:ext cx="18159730" cy="1033970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-37465" y="809625"/>
            <a:ext cx="24422100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公式函数更易用</a:t>
            </a:r>
            <a:endParaRPr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535430" y="3672205"/>
            <a:ext cx="21056600" cy="1800860"/>
          </a:xfrm>
          <a:prstGeom prst="rect">
            <a:avLst/>
          </a:prstGeom>
        </p:spPr>
        <p:txBody>
          <a:bodyPr vert="horz" lIns="182880" tIns="91440" rIns="182880" bIns="91440" rtlCol="0">
            <a:normAutofit/>
          </a:bodyPr>
          <a:lstStyle>
            <a:lvl1pPr marL="342900" indent="-3429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1pPr>
            <a:lvl2pPr marL="800100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700"/>
              </a:spcBef>
              <a:spcAft>
                <a:spcPts val="1200"/>
              </a:spcAft>
            </a:pPr>
            <a: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除了与微软通用的函数用法外，</a:t>
            </a:r>
            <a:r>
              <a:rPr lang="en-US" altLang="zh-CN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WPS</a:t>
            </a:r>
            <a: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在函数上也有很大优化，包括：</a:t>
            </a:r>
            <a:r>
              <a:rPr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内置常用公式、中文参数说明、序列提醒</a:t>
            </a:r>
            <a: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等</a:t>
            </a:r>
            <a:endParaRPr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103120" y="5993765"/>
            <a:ext cx="20487640" cy="6154420"/>
            <a:chOff x="1870" y="4252"/>
            <a:chExt cx="16132" cy="4846"/>
          </a:xfrm>
        </p:grpSpPr>
        <p:grpSp>
          <p:nvGrpSpPr>
            <p:cNvPr id="27" name="组合 26"/>
            <p:cNvGrpSpPr/>
            <p:nvPr/>
          </p:nvGrpSpPr>
          <p:grpSpPr>
            <a:xfrm>
              <a:off x="1870" y="4252"/>
              <a:ext cx="9407" cy="4846"/>
              <a:chOff x="1870" y="4252"/>
              <a:chExt cx="10293" cy="5302"/>
            </a:xfrm>
          </p:grpSpPr>
          <p:pic>
            <p:nvPicPr>
              <p:cNvPr id="21" name="图片 20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/>
              <a:srcRect/>
              <a:stretch>
                <a:fillRect/>
              </a:stretch>
            </p:blipFill>
            <p:spPr>
              <a:xfrm>
                <a:off x="1870" y="4252"/>
                <a:ext cx="7752" cy="4619"/>
              </a:xfrm>
              <a:prstGeom prst="rect">
                <a:avLst/>
              </a:prstGeom>
            </p:spPr>
          </p:pic>
          <p:pic>
            <p:nvPicPr>
              <p:cNvPr id="22" name="图片 21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6"/>
              <a:srcRect/>
              <a:stretch>
                <a:fillRect/>
              </a:stretch>
            </p:blipFill>
            <p:spPr>
              <a:xfrm>
                <a:off x="1870" y="8193"/>
                <a:ext cx="10293" cy="1361"/>
              </a:xfrm>
              <a:prstGeom prst="rect">
                <a:avLst/>
              </a:prstGeom>
            </p:spPr>
          </p:pic>
          <p:sp>
            <p:nvSpPr>
              <p:cNvPr id="23" name="矩形 22"/>
              <p:cNvSpPr/>
              <p:nvPr>
                <p:custDataLst>
                  <p:tags r:id="rId7"/>
                </p:custDataLst>
              </p:nvPr>
            </p:nvSpPr>
            <p:spPr>
              <a:xfrm>
                <a:off x="1870" y="6632"/>
                <a:ext cx="1713" cy="113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 anchor="t">
                <a:spAutoFit/>
              </a:bodyPr>
              <a:p>
                <a:pPr algn="ctr"/>
                <a:r>
                  <a:rPr lang="en-US" altLang="zh-CN" sz="8000">
                    <a:ln w="22225">
                      <a:noFill/>
                      <a:prstDash val="solid"/>
                    </a:ln>
                    <a:solidFill>
                      <a:schemeClr val="tx1"/>
                    </a:solidFill>
                    <a:effectLst/>
                    <a:latin typeface="微软雅黑" panose="020B0503020204020204" charset="-122"/>
                    <a:ea typeface="微软雅黑" panose="020B0503020204020204" charset="-122"/>
                  </a:rPr>
                  <a:t>VS.</a:t>
                </a:r>
                <a:endParaRPr lang="en-US" altLang="zh-CN" sz="8000">
                  <a:ln w="22225">
                    <a:noFill/>
                    <a:prstDash val="solid"/>
                  </a:ln>
                  <a:solidFill>
                    <a:schemeClr val="tx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  <p:pic>
          <p:nvPicPr>
            <p:cNvPr id="26" name="图片 25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rcRect/>
            <a:stretch>
              <a:fillRect/>
            </a:stretch>
          </p:blipFill>
          <p:spPr>
            <a:xfrm>
              <a:off x="9020" y="4252"/>
              <a:ext cx="8983" cy="4123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</p:grpSp>
    </p:spTree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post_object_image_33201228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4476" y="3656803"/>
            <a:ext cx="14352563" cy="8177926"/>
          </a:xfrm>
          <a:prstGeom prst="rect">
            <a:avLst/>
          </a:prstGeom>
        </p:spPr>
      </p:pic>
      <p:sp>
        <p:nvSpPr>
          <p:cNvPr id="1136" name="安全资质对标国内外主流标准…"/>
          <p:cNvSpPr txBox="1"/>
          <p:nvPr>
            <p:custDataLst>
              <p:tags r:id="rId2"/>
            </p:custDataLst>
          </p:nvPr>
        </p:nvSpPr>
        <p:spPr>
          <a:xfrm>
            <a:off x="0" y="809625"/>
            <a:ext cx="24403050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更多</a:t>
            </a:r>
            <a:r>
              <a:rPr lang="zh-CN"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MiSans Normal" panose="00000500000000000000" charset="-122"/>
              </a:rPr>
              <a:t>表格技巧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MiSans Normal" panose="00000500000000000000" charset="-122"/>
            </a:endParaRPr>
          </a:p>
        </p:txBody>
      </p:sp>
    </p:spTree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" name="组合 38"/>
          <p:cNvGrpSpPr/>
          <p:nvPr/>
        </p:nvGrpSpPr>
        <p:grpSpPr>
          <a:xfrm>
            <a:off x="10543302" y="3090974"/>
            <a:ext cx="3297392" cy="3297388"/>
            <a:chOff x="3517274" y="3021973"/>
            <a:chExt cx="3836654" cy="3836654"/>
          </a:xfrm>
        </p:grpSpPr>
        <p:sp>
          <p:nvSpPr>
            <p:cNvPr id="40" name="六边形 39"/>
            <p:cNvSpPr/>
            <p:nvPr/>
          </p:nvSpPr>
          <p:spPr>
            <a:xfrm>
              <a:off x="4408346" y="30219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1" name="六边形 40"/>
            <p:cNvSpPr/>
            <p:nvPr/>
          </p:nvSpPr>
          <p:spPr>
            <a:xfrm rot="1800000">
              <a:off x="4922696" y="315979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2" name="六边形 41"/>
            <p:cNvSpPr/>
            <p:nvPr/>
          </p:nvSpPr>
          <p:spPr>
            <a:xfrm rot="3600000">
              <a:off x="5299226" y="35363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3" name="六边形 42"/>
            <p:cNvSpPr/>
            <p:nvPr/>
          </p:nvSpPr>
          <p:spPr>
            <a:xfrm rot="5400000">
              <a:off x="5437046" y="40506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4" name="六边形 43"/>
            <p:cNvSpPr/>
            <p:nvPr/>
          </p:nvSpPr>
          <p:spPr>
            <a:xfrm rot="7200000">
              <a:off x="5299226" y="45650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5" name="六边形 44"/>
            <p:cNvSpPr/>
            <p:nvPr/>
          </p:nvSpPr>
          <p:spPr>
            <a:xfrm rot="9000000">
              <a:off x="4922695" y="494155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6" name="六边形 45"/>
            <p:cNvSpPr/>
            <p:nvPr/>
          </p:nvSpPr>
          <p:spPr>
            <a:xfrm rot="10800000">
              <a:off x="4408346" y="50793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7" name="六边形 46"/>
            <p:cNvSpPr/>
            <p:nvPr/>
          </p:nvSpPr>
          <p:spPr>
            <a:xfrm rot="12600000">
              <a:off x="3893996" y="494155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8" name="六边形 47"/>
            <p:cNvSpPr/>
            <p:nvPr/>
          </p:nvSpPr>
          <p:spPr>
            <a:xfrm rot="14400000">
              <a:off x="3517465" y="45650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9" name="六边形 48"/>
            <p:cNvSpPr/>
            <p:nvPr/>
          </p:nvSpPr>
          <p:spPr>
            <a:xfrm rot="16200000">
              <a:off x="3379646" y="40506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50" name="六边形 49"/>
            <p:cNvSpPr/>
            <p:nvPr/>
          </p:nvSpPr>
          <p:spPr>
            <a:xfrm rot="18000000">
              <a:off x="3517465" y="35363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51" name="六边形 50"/>
            <p:cNvSpPr/>
            <p:nvPr/>
          </p:nvSpPr>
          <p:spPr>
            <a:xfrm rot="19800000">
              <a:off x="3893996" y="315979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782936" y="122146"/>
            <a:ext cx="13588662" cy="13593858"/>
            <a:chOff x="9565632" y="4236832"/>
            <a:chExt cx="2620167" cy="2621169"/>
          </a:xfrm>
        </p:grpSpPr>
        <p:sp>
          <p:nvSpPr>
            <p:cNvPr id="71" name="任意多边形: 形状 70"/>
            <p:cNvSpPr/>
            <p:nvPr/>
          </p:nvSpPr>
          <p:spPr>
            <a:xfrm>
              <a:off x="10355098" y="4325897"/>
              <a:ext cx="1830701" cy="2532103"/>
            </a:xfrm>
            <a:custGeom>
              <a:avLst/>
              <a:gdLst>
                <a:gd name="connsiteX0" fmla="*/ 1830701 w 1830701"/>
                <a:gd name="connsiteY0" fmla="*/ 0 h 2532103"/>
                <a:gd name="connsiteX1" fmla="*/ 1830701 w 1830701"/>
                <a:gd name="connsiteY1" fmla="*/ 2532103 h 2532103"/>
                <a:gd name="connsiteX2" fmla="*/ 0 w 1830701"/>
                <a:gd name="connsiteY2" fmla="*/ 2532103 h 2532103"/>
                <a:gd name="connsiteX3" fmla="*/ 1053279 w 1830701"/>
                <a:gd name="connsiteY3" fmla="*/ 90800 h 253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0701" h="2532103">
                  <a:moveTo>
                    <a:pt x="1830701" y="0"/>
                  </a:moveTo>
                  <a:lnTo>
                    <a:pt x="1830701" y="2532103"/>
                  </a:lnTo>
                  <a:lnTo>
                    <a:pt x="0" y="2532103"/>
                  </a:lnTo>
                  <a:lnTo>
                    <a:pt x="1053279" y="9080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9565632" y="5033656"/>
              <a:ext cx="2620167" cy="1824344"/>
            </a:xfrm>
            <a:custGeom>
              <a:avLst/>
              <a:gdLst>
                <a:gd name="connsiteX0" fmla="*/ 2449204 w 2620167"/>
                <a:gd name="connsiteY0" fmla="*/ 0 h 1824344"/>
                <a:gd name="connsiteX1" fmla="*/ 2620166 w 2620167"/>
                <a:gd name="connsiteY1" fmla="*/ 116786 h 1824344"/>
                <a:gd name="connsiteX2" fmla="*/ 2620167 w 2620167"/>
                <a:gd name="connsiteY2" fmla="*/ 1824344 h 1824344"/>
                <a:gd name="connsiteX3" fmla="*/ 0 w 2620167"/>
                <a:gd name="connsiteY3" fmla="*/ 1824344 h 1824344"/>
                <a:gd name="connsiteX4" fmla="*/ 50988 w 2620167"/>
                <a:gd name="connsiteY4" fmla="*/ 1152235 h 182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0167" h="1824344">
                  <a:moveTo>
                    <a:pt x="2449204" y="0"/>
                  </a:moveTo>
                  <a:lnTo>
                    <a:pt x="2620166" y="116786"/>
                  </a:lnTo>
                  <a:lnTo>
                    <a:pt x="2620167" y="1824344"/>
                  </a:lnTo>
                  <a:lnTo>
                    <a:pt x="0" y="1824344"/>
                  </a:lnTo>
                  <a:lnTo>
                    <a:pt x="50988" y="1152235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9790102" y="4695234"/>
              <a:ext cx="2395696" cy="2162766"/>
            </a:xfrm>
            <a:custGeom>
              <a:avLst/>
              <a:gdLst>
                <a:gd name="connsiteX0" fmla="*/ 2395696 w 2395696"/>
                <a:gd name="connsiteY0" fmla="*/ 0 h 2162766"/>
                <a:gd name="connsiteX1" fmla="*/ 2395696 w 2395696"/>
                <a:gd name="connsiteY1" fmla="*/ 2162766 h 2162766"/>
                <a:gd name="connsiteX2" fmla="*/ 0 w 2395696"/>
                <a:gd name="connsiteY2" fmla="*/ 2162766 h 2162766"/>
                <a:gd name="connsiteX3" fmla="*/ 254982 w 2395696"/>
                <a:gd name="connsiteY3" fmla="*/ 764874 h 216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5696" h="2162766">
                  <a:moveTo>
                    <a:pt x="2395696" y="0"/>
                  </a:moveTo>
                  <a:lnTo>
                    <a:pt x="2395696" y="2162766"/>
                  </a:lnTo>
                  <a:lnTo>
                    <a:pt x="0" y="2162766"/>
                  </a:lnTo>
                  <a:lnTo>
                    <a:pt x="254982" y="76487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11995881" y="6143668"/>
              <a:ext cx="189918" cy="714332"/>
            </a:xfrm>
            <a:custGeom>
              <a:avLst/>
              <a:gdLst>
                <a:gd name="connsiteX0" fmla="*/ 189918 w 189918"/>
                <a:gd name="connsiteY0" fmla="*/ 0 h 714332"/>
                <a:gd name="connsiteX1" fmla="*/ 189918 w 189918"/>
                <a:gd name="connsiteY1" fmla="*/ 714332 h 714332"/>
                <a:gd name="connsiteX2" fmla="*/ 161082 w 189918"/>
                <a:gd name="connsiteY2" fmla="*/ 714332 h 714332"/>
                <a:gd name="connsiteX3" fmla="*/ 0 w 189918"/>
                <a:gd name="connsiteY3" fmla="*/ 208444 h 71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918" h="714332">
                  <a:moveTo>
                    <a:pt x="189918" y="0"/>
                  </a:moveTo>
                  <a:lnTo>
                    <a:pt x="189918" y="714332"/>
                  </a:lnTo>
                  <a:lnTo>
                    <a:pt x="161082" y="714332"/>
                  </a:lnTo>
                  <a:lnTo>
                    <a:pt x="0" y="20844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11469492" y="5352786"/>
              <a:ext cx="716307" cy="1505214"/>
            </a:xfrm>
            <a:custGeom>
              <a:avLst/>
              <a:gdLst>
                <a:gd name="connsiteX0" fmla="*/ 716307 w 716307"/>
                <a:gd name="connsiteY0" fmla="*/ 0 h 1505214"/>
                <a:gd name="connsiteX1" fmla="*/ 716307 w 716307"/>
                <a:gd name="connsiteY1" fmla="*/ 1505214 h 1505214"/>
                <a:gd name="connsiteX2" fmla="*/ 232855 w 716307"/>
                <a:gd name="connsiteY2" fmla="*/ 1505214 h 1505214"/>
                <a:gd name="connsiteX3" fmla="*/ 0 w 716307"/>
                <a:gd name="connsiteY3" fmla="*/ 973803 h 150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307" h="1505214">
                  <a:moveTo>
                    <a:pt x="716307" y="0"/>
                  </a:moveTo>
                  <a:lnTo>
                    <a:pt x="716307" y="1505214"/>
                  </a:lnTo>
                  <a:lnTo>
                    <a:pt x="232855" y="1505214"/>
                  </a:lnTo>
                  <a:lnTo>
                    <a:pt x="0" y="973803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10900764" y="4236832"/>
              <a:ext cx="1285035" cy="2621169"/>
            </a:xfrm>
            <a:custGeom>
              <a:avLst/>
              <a:gdLst>
                <a:gd name="connsiteX0" fmla="*/ 1285035 w 1285035"/>
                <a:gd name="connsiteY0" fmla="*/ 0 h 2621169"/>
                <a:gd name="connsiteX1" fmla="*/ 1285035 w 1285035"/>
                <a:gd name="connsiteY1" fmla="*/ 2621169 h 2621169"/>
                <a:gd name="connsiteX2" fmla="*/ 198467 w 1285035"/>
                <a:gd name="connsiteY2" fmla="*/ 2621169 h 2621169"/>
                <a:gd name="connsiteX3" fmla="*/ 0 w 1285035"/>
                <a:gd name="connsiteY3" fmla="*/ 2286410 h 262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5035" h="2621169">
                  <a:moveTo>
                    <a:pt x="1285035" y="0"/>
                  </a:moveTo>
                  <a:lnTo>
                    <a:pt x="1285035" y="2621169"/>
                  </a:lnTo>
                  <a:lnTo>
                    <a:pt x="198467" y="2621169"/>
                  </a:lnTo>
                  <a:lnTo>
                    <a:pt x="0" y="228641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9596094" y="5588470"/>
              <a:ext cx="2589705" cy="1269531"/>
            </a:xfrm>
            <a:custGeom>
              <a:avLst/>
              <a:gdLst>
                <a:gd name="connsiteX0" fmla="*/ 2058582 w 2589705"/>
                <a:gd name="connsiteY0" fmla="*/ 0 h 1269531"/>
                <a:gd name="connsiteX1" fmla="*/ 2589705 w 2589705"/>
                <a:gd name="connsiteY1" fmla="*/ 286428 h 1269531"/>
                <a:gd name="connsiteX2" fmla="*/ 2589705 w 2589705"/>
                <a:gd name="connsiteY2" fmla="*/ 1269531 h 1269531"/>
                <a:gd name="connsiteX3" fmla="*/ 0 w 2589705"/>
                <a:gd name="connsiteY3" fmla="*/ 1269531 h 126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9705" h="1269531">
                  <a:moveTo>
                    <a:pt x="2058582" y="0"/>
                  </a:moveTo>
                  <a:lnTo>
                    <a:pt x="2589705" y="286428"/>
                  </a:lnTo>
                  <a:lnTo>
                    <a:pt x="2589705" y="1269531"/>
                  </a:lnTo>
                  <a:lnTo>
                    <a:pt x="0" y="1269531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10061225" y="4490402"/>
              <a:ext cx="2124574" cy="2367599"/>
            </a:xfrm>
            <a:custGeom>
              <a:avLst/>
              <a:gdLst>
                <a:gd name="connsiteX0" fmla="*/ 2124574 w 2124574"/>
                <a:gd name="connsiteY0" fmla="*/ 0 h 2367599"/>
                <a:gd name="connsiteX1" fmla="*/ 2124574 w 2124574"/>
                <a:gd name="connsiteY1" fmla="*/ 2367599 h 2367599"/>
                <a:gd name="connsiteX2" fmla="*/ 0 w 2124574"/>
                <a:gd name="connsiteY2" fmla="*/ 2367599 h 2367599"/>
                <a:gd name="connsiteX3" fmla="*/ 584263 w 2124574"/>
                <a:gd name="connsiteY3" fmla="*/ 374398 h 236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4574" h="2367599">
                  <a:moveTo>
                    <a:pt x="2124574" y="0"/>
                  </a:moveTo>
                  <a:lnTo>
                    <a:pt x="2124574" y="2367599"/>
                  </a:lnTo>
                  <a:lnTo>
                    <a:pt x="0" y="2367599"/>
                  </a:lnTo>
                  <a:lnTo>
                    <a:pt x="584263" y="37439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</p:grpSp>
      <p:grpSp>
        <p:nvGrpSpPr>
          <p:cNvPr id="79" name="组合 78"/>
          <p:cNvGrpSpPr/>
          <p:nvPr/>
        </p:nvGrpSpPr>
        <p:grpSpPr>
          <a:xfrm flipH="1">
            <a:off x="-13002" y="2"/>
            <a:ext cx="13710760" cy="13716000"/>
            <a:chOff x="9565632" y="4236832"/>
            <a:chExt cx="2620167" cy="2621169"/>
          </a:xfrm>
        </p:grpSpPr>
        <p:sp>
          <p:nvSpPr>
            <p:cNvPr id="80" name="任意多边形: 形状 79"/>
            <p:cNvSpPr/>
            <p:nvPr/>
          </p:nvSpPr>
          <p:spPr>
            <a:xfrm>
              <a:off x="10355098" y="4325897"/>
              <a:ext cx="1830701" cy="2532103"/>
            </a:xfrm>
            <a:custGeom>
              <a:avLst/>
              <a:gdLst>
                <a:gd name="connsiteX0" fmla="*/ 1830701 w 1830701"/>
                <a:gd name="connsiteY0" fmla="*/ 0 h 2532103"/>
                <a:gd name="connsiteX1" fmla="*/ 1830701 w 1830701"/>
                <a:gd name="connsiteY1" fmla="*/ 2532103 h 2532103"/>
                <a:gd name="connsiteX2" fmla="*/ 0 w 1830701"/>
                <a:gd name="connsiteY2" fmla="*/ 2532103 h 2532103"/>
                <a:gd name="connsiteX3" fmla="*/ 1053279 w 1830701"/>
                <a:gd name="connsiteY3" fmla="*/ 90800 h 253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0701" h="2532103">
                  <a:moveTo>
                    <a:pt x="1830701" y="0"/>
                  </a:moveTo>
                  <a:lnTo>
                    <a:pt x="1830701" y="2532103"/>
                  </a:lnTo>
                  <a:lnTo>
                    <a:pt x="0" y="2532103"/>
                  </a:lnTo>
                  <a:lnTo>
                    <a:pt x="1053279" y="9080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9565632" y="5033656"/>
              <a:ext cx="2620167" cy="1824344"/>
            </a:xfrm>
            <a:custGeom>
              <a:avLst/>
              <a:gdLst>
                <a:gd name="connsiteX0" fmla="*/ 2449204 w 2620167"/>
                <a:gd name="connsiteY0" fmla="*/ 0 h 1824344"/>
                <a:gd name="connsiteX1" fmla="*/ 2620166 w 2620167"/>
                <a:gd name="connsiteY1" fmla="*/ 116786 h 1824344"/>
                <a:gd name="connsiteX2" fmla="*/ 2620167 w 2620167"/>
                <a:gd name="connsiteY2" fmla="*/ 1824344 h 1824344"/>
                <a:gd name="connsiteX3" fmla="*/ 0 w 2620167"/>
                <a:gd name="connsiteY3" fmla="*/ 1824344 h 1824344"/>
                <a:gd name="connsiteX4" fmla="*/ 50988 w 2620167"/>
                <a:gd name="connsiteY4" fmla="*/ 1152235 h 182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0167" h="1824344">
                  <a:moveTo>
                    <a:pt x="2449204" y="0"/>
                  </a:moveTo>
                  <a:lnTo>
                    <a:pt x="2620166" y="116786"/>
                  </a:lnTo>
                  <a:lnTo>
                    <a:pt x="2620167" y="1824344"/>
                  </a:lnTo>
                  <a:lnTo>
                    <a:pt x="0" y="1824344"/>
                  </a:lnTo>
                  <a:lnTo>
                    <a:pt x="50988" y="1152235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9790102" y="4695234"/>
              <a:ext cx="2395696" cy="2162766"/>
            </a:xfrm>
            <a:custGeom>
              <a:avLst/>
              <a:gdLst>
                <a:gd name="connsiteX0" fmla="*/ 2395696 w 2395696"/>
                <a:gd name="connsiteY0" fmla="*/ 0 h 2162766"/>
                <a:gd name="connsiteX1" fmla="*/ 2395696 w 2395696"/>
                <a:gd name="connsiteY1" fmla="*/ 2162766 h 2162766"/>
                <a:gd name="connsiteX2" fmla="*/ 0 w 2395696"/>
                <a:gd name="connsiteY2" fmla="*/ 2162766 h 2162766"/>
                <a:gd name="connsiteX3" fmla="*/ 254982 w 2395696"/>
                <a:gd name="connsiteY3" fmla="*/ 764874 h 216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5696" h="2162766">
                  <a:moveTo>
                    <a:pt x="2395696" y="0"/>
                  </a:moveTo>
                  <a:lnTo>
                    <a:pt x="2395696" y="2162766"/>
                  </a:lnTo>
                  <a:lnTo>
                    <a:pt x="0" y="2162766"/>
                  </a:lnTo>
                  <a:lnTo>
                    <a:pt x="254982" y="76487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11995881" y="6143668"/>
              <a:ext cx="189918" cy="714332"/>
            </a:xfrm>
            <a:custGeom>
              <a:avLst/>
              <a:gdLst>
                <a:gd name="connsiteX0" fmla="*/ 189918 w 189918"/>
                <a:gd name="connsiteY0" fmla="*/ 0 h 714332"/>
                <a:gd name="connsiteX1" fmla="*/ 189918 w 189918"/>
                <a:gd name="connsiteY1" fmla="*/ 714332 h 714332"/>
                <a:gd name="connsiteX2" fmla="*/ 161082 w 189918"/>
                <a:gd name="connsiteY2" fmla="*/ 714332 h 714332"/>
                <a:gd name="connsiteX3" fmla="*/ 0 w 189918"/>
                <a:gd name="connsiteY3" fmla="*/ 208444 h 71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918" h="714332">
                  <a:moveTo>
                    <a:pt x="189918" y="0"/>
                  </a:moveTo>
                  <a:lnTo>
                    <a:pt x="189918" y="714332"/>
                  </a:lnTo>
                  <a:lnTo>
                    <a:pt x="161082" y="714332"/>
                  </a:lnTo>
                  <a:lnTo>
                    <a:pt x="0" y="20844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11469492" y="5352786"/>
              <a:ext cx="716307" cy="1505214"/>
            </a:xfrm>
            <a:custGeom>
              <a:avLst/>
              <a:gdLst>
                <a:gd name="connsiteX0" fmla="*/ 716307 w 716307"/>
                <a:gd name="connsiteY0" fmla="*/ 0 h 1505214"/>
                <a:gd name="connsiteX1" fmla="*/ 716307 w 716307"/>
                <a:gd name="connsiteY1" fmla="*/ 1505214 h 1505214"/>
                <a:gd name="connsiteX2" fmla="*/ 232855 w 716307"/>
                <a:gd name="connsiteY2" fmla="*/ 1505214 h 1505214"/>
                <a:gd name="connsiteX3" fmla="*/ 0 w 716307"/>
                <a:gd name="connsiteY3" fmla="*/ 973803 h 150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307" h="1505214">
                  <a:moveTo>
                    <a:pt x="716307" y="0"/>
                  </a:moveTo>
                  <a:lnTo>
                    <a:pt x="716307" y="1505214"/>
                  </a:lnTo>
                  <a:lnTo>
                    <a:pt x="232855" y="1505214"/>
                  </a:lnTo>
                  <a:lnTo>
                    <a:pt x="0" y="973803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10900764" y="4236832"/>
              <a:ext cx="1285035" cy="2621169"/>
            </a:xfrm>
            <a:custGeom>
              <a:avLst/>
              <a:gdLst>
                <a:gd name="connsiteX0" fmla="*/ 1285035 w 1285035"/>
                <a:gd name="connsiteY0" fmla="*/ 0 h 2621169"/>
                <a:gd name="connsiteX1" fmla="*/ 1285035 w 1285035"/>
                <a:gd name="connsiteY1" fmla="*/ 2621169 h 2621169"/>
                <a:gd name="connsiteX2" fmla="*/ 198467 w 1285035"/>
                <a:gd name="connsiteY2" fmla="*/ 2621169 h 2621169"/>
                <a:gd name="connsiteX3" fmla="*/ 0 w 1285035"/>
                <a:gd name="connsiteY3" fmla="*/ 2286410 h 262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5035" h="2621169">
                  <a:moveTo>
                    <a:pt x="1285035" y="0"/>
                  </a:moveTo>
                  <a:lnTo>
                    <a:pt x="1285035" y="2621169"/>
                  </a:lnTo>
                  <a:lnTo>
                    <a:pt x="198467" y="2621169"/>
                  </a:lnTo>
                  <a:lnTo>
                    <a:pt x="0" y="228641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6" name="任意多边形: 形状 85"/>
            <p:cNvSpPr/>
            <p:nvPr/>
          </p:nvSpPr>
          <p:spPr>
            <a:xfrm>
              <a:off x="9596094" y="5588470"/>
              <a:ext cx="2589705" cy="1269531"/>
            </a:xfrm>
            <a:custGeom>
              <a:avLst/>
              <a:gdLst>
                <a:gd name="connsiteX0" fmla="*/ 2058582 w 2589705"/>
                <a:gd name="connsiteY0" fmla="*/ 0 h 1269531"/>
                <a:gd name="connsiteX1" fmla="*/ 2589705 w 2589705"/>
                <a:gd name="connsiteY1" fmla="*/ 286428 h 1269531"/>
                <a:gd name="connsiteX2" fmla="*/ 2589705 w 2589705"/>
                <a:gd name="connsiteY2" fmla="*/ 1269531 h 1269531"/>
                <a:gd name="connsiteX3" fmla="*/ 0 w 2589705"/>
                <a:gd name="connsiteY3" fmla="*/ 1269531 h 126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9705" h="1269531">
                  <a:moveTo>
                    <a:pt x="2058582" y="0"/>
                  </a:moveTo>
                  <a:lnTo>
                    <a:pt x="2589705" y="286428"/>
                  </a:lnTo>
                  <a:lnTo>
                    <a:pt x="2589705" y="1269531"/>
                  </a:lnTo>
                  <a:lnTo>
                    <a:pt x="0" y="1269531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10061225" y="4490402"/>
              <a:ext cx="2124574" cy="2367599"/>
            </a:xfrm>
            <a:custGeom>
              <a:avLst/>
              <a:gdLst>
                <a:gd name="connsiteX0" fmla="*/ 2124574 w 2124574"/>
                <a:gd name="connsiteY0" fmla="*/ 0 h 2367599"/>
                <a:gd name="connsiteX1" fmla="*/ 2124574 w 2124574"/>
                <a:gd name="connsiteY1" fmla="*/ 2367599 h 2367599"/>
                <a:gd name="connsiteX2" fmla="*/ 0 w 2124574"/>
                <a:gd name="connsiteY2" fmla="*/ 2367599 h 2367599"/>
                <a:gd name="connsiteX3" fmla="*/ 584263 w 2124574"/>
                <a:gd name="connsiteY3" fmla="*/ 374398 h 236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4574" h="2367599">
                  <a:moveTo>
                    <a:pt x="2124574" y="0"/>
                  </a:moveTo>
                  <a:lnTo>
                    <a:pt x="2124574" y="2367599"/>
                  </a:lnTo>
                  <a:lnTo>
                    <a:pt x="0" y="2367599"/>
                  </a:lnTo>
                  <a:lnTo>
                    <a:pt x="584263" y="37439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idx="4294967295" hasCustomPrompt="1"/>
          </p:nvPr>
        </p:nvSpPr>
        <p:spPr>
          <a:xfrm>
            <a:off x="3046730" y="7072630"/>
            <a:ext cx="18694400" cy="1972945"/>
          </a:xfrm>
        </p:spPr>
        <p:txBody>
          <a:bodyPr anchor="ctr">
            <a:normAutofit fontScale="90000"/>
          </a:bodyPr>
          <a:lstStyle>
            <a:lvl1pPr algn="ctr">
              <a:defRPr sz="120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WPS</a:t>
            </a:r>
            <a:r>
              <a:rPr lang="zh-CN" altLang="en-US" dirty="0"/>
              <a:t>演示</a:t>
            </a:r>
            <a:endParaRPr lang="zh-CN" altLang="en-US" dirty="0"/>
          </a:p>
        </p:txBody>
      </p:sp>
      <p:sp>
        <p:nvSpPr>
          <p:cNvPr id="23" name="文本占位符 22"/>
          <p:cNvSpPr>
            <a:spLocks noGrp="1"/>
          </p:cNvSpPr>
          <p:nvPr/>
        </p:nvSpPr>
        <p:spPr>
          <a:xfrm>
            <a:off x="10782936" y="3335456"/>
            <a:ext cx="2818128" cy="2818128"/>
          </a:xfrm>
          <a:prstGeom prst="rect">
            <a:avLst/>
          </a:prstGeom>
          <a:ln w="12700">
            <a:miter lim="400000"/>
          </a:ln>
        </p:spPr>
        <p:txBody>
          <a:bodyPr lIns="0" tIns="50800" rIns="0" bIns="5080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6000" b="1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endParaRPr lang="zh-CN" altLang="en-US" dirty="0"/>
          </a:p>
        </p:txBody>
      </p:sp>
      <p:cxnSp>
        <p:nvCxnSpPr>
          <p:cNvPr id="111" name="直接连接符 110"/>
          <p:cNvCxnSpPr/>
          <p:nvPr/>
        </p:nvCxnSpPr>
        <p:spPr>
          <a:xfrm>
            <a:off x="10698866" y="10356724"/>
            <a:ext cx="298627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250" y="3688080"/>
            <a:ext cx="10040000" cy="720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36" name="燕尾形箭头 35"/>
          <p:cNvSpPr/>
          <p:nvPr/>
        </p:nvSpPr>
        <p:spPr>
          <a:xfrm>
            <a:off x="10941050" y="6941820"/>
            <a:ext cx="1361440" cy="692150"/>
          </a:xfrm>
          <a:prstGeom prst="notchedRightArrow">
            <a:avLst/>
          </a:prstGeom>
          <a:solidFill>
            <a:srgbClr val="C10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2670" y="3688080"/>
            <a:ext cx="11408822" cy="720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36" name="安全资质对标国内外主流标准…"/>
          <p:cNvSpPr txBox="1"/>
          <p:nvPr>
            <p:custDataLst>
              <p:tags r:id="rId3"/>
            </p:custDataLst>
          </p:nvPr>
        </p:nvSpPr>
        <p:spPr>
          <a:xfrm>
            <a:off x="635" y="809625"/>
            <a:ext cx="24450675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新建幻灯片——</a:t>
            </a:r>
            <a:r>
              <a:rPr lang="zh-CN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导入</a:t>
            </a:r>
            <a:r>
              <a:rPr lang="zh-CN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大纲</a:t>
            </a:r>
            <a:endParaRPr lang="zh-CN"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</p:spTree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9720" y="4594860"/>
            <a:ext cx="9036000" cy="648000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9210" y="3219450"/>
            <a:ext cx="4550410" cy="9655810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36" name="燕尾形箭头 35"/>
          <p:cNvSpPr/>
          <p:nvPr/>
        </p:nvSpPr>
        <p:spPr>
          <a:xfrm>
            <a:off x="11061700" y="7298690"/>
            <a:ext cx="1361440" cy="692150"/>
          </a:xfrm>
          <a:prstGeom prst="notchedRightArrow">
            <a:avLst/>
          </a:prstGeom>
          <a:solidFill>
            <a:srgbClr val="C10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sp>
        <p:nvSpPr>
          <p:cNvPr id="6" name="燕尾形箭头 5"/>
          <p:cNvSpPr/>
          <p:nvPr/>
        </p:nvSpPr>
        <p:spPr>
          <a:xfrm>
            <a:off x="17660620" y="7298690"/>
            <a:ext cx="1361440" cy="692150"/>
          </a:xfrm>
          <a:prstGeom prst="notchedRightArrow">
            <a:avLst/>
          </a:prstGeom>
          <a:solidFill>
            <a:srgbClr val="C101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3060" y="3220085"/>
            <a:ext cx="3500755" cy="96551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1136" name="安全资质对标国内外主流标准…"/>
          <p:cNvSpPr txBox="1"/>
          <p:nvPr>
            <p:custDataLst>
              <p:tags r:id="rId4"/>
            </p:custDataLst>
          </p:nvPr>
        </p:nvSpPr>
        <p:spPr>
          <a:xfrm>
            <a:off x="635" y="809625"/>
            <a:ext cx="24450675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新建幻灯片</a:t>
            </a:r>
            <a:r>
              <a:rPr lang="en-US" altLang="zh-CN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——</a:t>
            </a:r>
            <a:r>
              <a:rPr lang="zh-CN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重用</a:t>
            </a:r>
            <a:r>
              <a:rPr lang="zh-CN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幻灯片</a:t>
            </a:r>
            <a:endParaRPr lang="zh-CN"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</p:spTree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635" y="809625"/>
            <a:ext cx="24450675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绘图</a:t>
            </a:r>
            <a:r>
              <a:rPr lang="zh-CN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技巧</a:t>
            </a:r>
            <a:endParaRPr lang="zh-CN"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7810" y="3545840"/>
            <a:ext cx="9401810" cy="9672320"/>
          </a:xfrm>
          <a:prstGeom prst="rect">
            <a:avLst/>
          </a:prstGeom>
        </p:spPr>
      </p:pic>
      <p:sp>
        <p:nvSpPr>
          <p:cNvPr id="2" name="内容占位符 1"/>
          <p:cNvSpPr>
            <a:spLocks noGrp="1"/>
          </p:cNvSpPr>
          <p:nvPr>
            <p:ph idx="1"/>
          </p:nvPr>
        </p:nvSpPr>
        <p:spPr>
          <a:xfrm>
            <a:off x="2614930" y="3905885"/>
            <a:ext cx="21031200" cy="8702676"/>
          </a:xfrm>
        </p:spPr>
        <p:txBody>
          <a:bodyPr>
            <a:noAutofit/>
          </a:bodyPr>
          <a:p>
            <a:pPr eaLnBrk="1" fontAlgn="auto" hangingPunct="1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快捷操作：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eaLnBrk="1" fontAlgn="auto" hangingPunct="1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Shift 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绘制图形：直线和等正图形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eaLnBrk="1" fontAlgn="auto" hangingPunct="1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Shift 拖动图形角点：等比例缩放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eaLnBrk="1" fontAlgn="auto" hangingPunct="1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Shift 拖动对象：水平或垂直移动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eaLnBrk="1" fontAlgn="auto" hangingPunct="1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Ctrl 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拖动对象：复制对象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eaLnBrk="1" fontAlgn="auto" hangingPunct="1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Ctrl+Shift 拖动对象：水平或垂直复制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eaLnBrk="1" fontAlgn="auto" hangingPunct="1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锁定绘图模式：连续插入形状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eaLnBrk="1" fontAlgn="auto" hangingPunct="1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对齐工具：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eaLnBrk="1" fontAlgn="auto" hangingPunct="1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对齐、分布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、等尺寸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0" eaLnBrk="1" fontAlgn="auto" hangingPunct="1">
              <a:lnSpc>
                <a:spcPct val="150000"/>
              </a:lnSpc>
            </a:pP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合并形状：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lvl="1" eaLnBrk="1" fontAlgn="auto" hangingPunct="1">
              <a:lnSpc>
                <a:spcPct val="150000"/>
              </a:lnSpc>
            </a:pPr>
            <a:r>
              <a:rPr lang="zh-CN" altLang="en-US" sz="32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结合、组合、拆分</a:t>
            </a:r>
            <a:r>
              <a:rPr lang="zh-CN" altLang="en-US"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、相交、剪除</a:t>
            </a:r>
            <a:endParaRPr lang="zh-CN" altLang="en-US"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635" y="809625"/>
            <a:ext cx="24416385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实用的演示工具</a:t>
            </a:r>
            <a:r>
              <a:rPr lang="zh-CN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，统一</a:t>
            </a:r>
            <a:r>
              <a:rPr lang="zh-CN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字体</a:t>
            </a:r>
            <a:endParaRPr lang="zh-CN"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sp>
        <p:nvSpPr>
          <p:cNvPr id="2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420495" y="4467860"/>
            <a:ext cx="7443470" cy="4596130"/>
          </a:xfrm>
          <a:prstGeom prst="rect">
            <a:avLst/>
          </a:prstGeom>
        </p:spPr>
        <p:txBody>
          <a:bodyPr vert="horz" lIns="182880" tIns="91440" rIns="182880" bIns="91440" rtlCol="0">
            <a:normAutofit/>
          </a:bodyPr>
          <a:lstStyle>
            <a:lvl1pPr marL="342900" indent="-342900" algn="l" defTabSz="914400" rtl="0" eaLnBrk="1" fontAlgn="auto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0" lang="zh-CN" altLang="en-US" sz="2400" b="0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1pPr>
            <a:lvl2pPr marL="800100" indent="-34290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2pPr>
            <a:lvl3pPr marL="1200150" indent="-28575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u="none" strike="noStrike" kern="1200" cap="none" spc="0" normalizeH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等线" panose="02010600030101010101" charset="-122"/>
                <a:ea typeface="等线" panose="02010600030101010101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  <a:spcBef>
                <a:spcPts val="700"/>
              </a:spcBef>
              <a:spcAft>
                <a:spcPts val="1200"/>
              </a:spcAft>
            </a:pPr>
            <a: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批量替换字体</a:t>
            </a:r>
            <a:endParaRPr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ct val="150000"/>
              </a:lnSpc>
              <a:spcBef>
                <a:spcPts val="700"/>
              </a:spcBef>
              <a:spcAft>
                <a:spcPts val="1200"/>
              </a:spcAft>
            </a:pPr>
            <a: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自定义母版字体</a:t>
            </a:r>
            <a:endParaRPr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175875" y="3423920"/>
            <a:ext cx="11898630" cy="9719310"/>
            <a:chOff x="4651" y="2070"/>
            <a:chExt cx="9369" cy="7653"/>
          </a:xfrm>
        </p:grpSpPr>
        <p:pic>
          <p:nvPicPr>
            <p:cNvPr id="6" name="图片 5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4651" y="3372"/>
              <a:ext cx="4433" cy="1534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9085" y="3363"/>
              <a:ext cx="4933" cy="6360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rcRect/>
            <a:stretch>
              <a:fillRect/>
            </a:stretch>
          </p:blipFill>
          <p:spPr>
            <a:xfrm>
              <a:off x="4651" y="2070"/>
              <a:ext cx="9369" cy="1247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4651" y="4944"/>
              <a:ext cx="4435" cy="4779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808325" y="5129530"/>
            <a:ext cx="6263005" cy="80448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/>
    </mc:Choice>
    <mc:Fallback>
      <p:transition spd="med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-38100" y="809625"/>
            <a:ext cx="24421465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使用正版软件的</a:t>
            </a:r>
            <a:r>
              <a:rPr lang="zh-CN" altLang="en-US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优势</a:t>
            </a:r>
            <a:endParaRPr lang="zh-CN" altLang="en-US"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graphicFrame>
        <p:nvGraphicFramePr>
          <p:cNvPr id="4" name="图示 3"/>
          <p:cNvGraphicFramePr/>
          <p:nvPr/>
        </p:nvGraphicFramePr>
        <p:xfrm>
          <a:off x="2038985" y="3833495"/>
          <a:ext cx="18833465" cy="91020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-6350" y="809625"/>
            <a:ext cx="24420195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9000">
                <a:latin typeface="微软雅黑" panose="020B0503020204020204" charset="-122"/>
                <a:ea typeface="微软雅黑" panose="020B0503020204020204" charset="-122"/>
                <a:sym typeface="+mn-ea"/>
              </a:rPr>
              <a:t>嵌入字体和文件打包</a:t>
            </a:r>
            <a:endParaRPr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174240" y="3696335"/>
            <a:ext cx="19802475" cy="8838565"/>
            <a:chOff x="-6287" y="3011"/>
            <a:chExt cx="16883" cy="6365"/>
          </a:xfrm>
        </p:grpSpPr>
        <p:grpSp>
          <p:nvGrpSpPr>
            <p:cNvPr id="3" name="组合 2"/>
            <p:cNvGrpSpPr/>
            <p:nvPr/>
          </p:nvGrpSpPr>
          <p:grpSpPr>
            <a:xfrm rot="0">
              <a:off x="1402" y="3011"/>
              <a:ext cx="9194" cy="6364"/>
              <a:chOff x="3808" y="2262"/>
              <a:chExt cx="9360" cy="6480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>
              <a:xfrm>
                <a:off x="3808" y="2262"/>
                <a:ext cx="9361" cy="6481"/>
              </a:xfrm>
              <a:prstGeom prst="rect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</p:spPr>
          </p:pic>
          <p:grpSp>
            <p:nvGrpSpPr>
              <p:cNvPr id="8" name="组合 7"/>
              <p:cNvGrpSpPr/>
              <p:nvPr/>
            </p:nvGrpSpPr>
            <p:grpSpPr>
              <a:xfrm rot="0">
                <a:off x="7425" y="6366"/>
                <a:ext cx="5402" cy="1274"/>
                <a:chOff x="5076" y="6147"/>
                <a:chExt cx="5402" cy="1274"/>
              </a:xfrm>
            </p:grpSpPr>
            <p:pic>
              <p:nvPicPr>
                <p:cNvPr id="9" name="Picture 6"/>
                <p:cNvPicPr>
                  <a:picLocks noChangeAspect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9136" y="6241"/>
                  <a:ext cx="1343" cy="1087"/>
                </a:xfrm>
                <a:prstGeom prst="rect">
                  <a:avLst/>
                </a:prstGeom>
                <a:noFill/>
                <a:ln w="9525">
                  <a:solidFill>
                    <a:schemeClr val="bg1">
                      <a:lumMod val="65000"/>
                    </a:schemeClr>
                  </a:solidFill>
                  <a:miter/>
                </a:ln>
              </p:spPr>
            </p:pic>
            <p:sp>
              <p:nvSpPr>
                <p:cNvPr id="10" name="AutoShape 7"/>
                <p:cNvSpPr/>
                <p:nvPr/>
              </p:nvSpPr>
              <p:spPr>
                <a:xfrm>
                  <a:off x="8198" y="6291"/>
                  <a:ext cx="747" cy="986"/>
                </a:xfrm>
                <a:prstGeom prst="chevron">
                  <a:avLst>
                    <a:gd name="adj" fmla="val 37629"/>
                  </a:avLst>
                </a:prstGeom>
                <a:solidFill>
                  <a:srgbClr val="3D78EB"/>
                </a:solidFill>
                <a:ln w="9525">
                  <a:solidFill>
                    <a:schemeClr val="bg1">
                      <a:lumMod val="65000"/>
                    </a:schemeClr>
                  </a:solidFill>
                  <a:miter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anchor="ctr"/>
                <a:p>
                  <a:pPr lvl="0"/>
                  <a:endParaRPr lang="zh-CN" altLang="en-US" sz="1350" dirty="0">
                    <a:latin typeface="Arial" panose="020B0604020202020204" pitchFamily="34" charset="0"/>
                    <a:ea typeface="微软雅黑" panose="020B0503020204020204" charset="-122"/>
                  </a:endParaRPr>
                </a:p>
              </p:txBody>
            </p:sp>
            <p:grpSp>
              <p:nvGrpSpPr>
                <p:cNvPr id="13" name="组合 12"/>
                <p:cNvGrpSpPr/>
                <p:nvPr/>
              </p:nvGrpSpPr>
              <p:grpSpPr>
                <a:xfrm>
                  <a:off x="5076" y="6147"/>
                  <a:ext cx="2931" cy="1275"/>
                  <a:chOff x="10722" y="7578"/>
                  <a:chExt cx="4038" cy="1756"/>
                </a:xfrm>
              </p:grpSpPr>
              <p:pic>
                <p:nvPicPr>
                  <p:cNvPr id="8202" name="Picture 10" descr="http://www.templatez.cn/uploads/allimg/2010-06/28152037-1-T524-lp.png"/>
                  <p:cNvPicPr>
                    <a:picLocks noChangeAspect="1" noChangeArrowheads="1"/>
                  </p:cNvPicPr>
                  <p:nvPr/>
                </p:nvPicPr>
                <p:blipFill>
                  <a:blip r:embed="rId4"/>
                  <a:srcRect/>
                  <a:stretch>
                    <a:fillRect/>
                  </a:stretch>
                </p:blipFill>
                <p:spPr bwMode="auto">
                  <a:xfrm>
                    <a:off x="11648" y="7578"/>
                    <a:ext cx="2087" cy="1671"/>
                  </a:xfrm>
                  <a:prstGeom prst="rect">
                    <a:avLst/>
                  </a:prstGeom>
                  <a:noFill/>
                  <a:ln>
                    <a:solidFill>
                      <a:schemeClr val="bg1">
                        <a:lumMod val="65000"/>
                      </a:schemeClr>
                    </a:solidFill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1" name="Picture 6" descr="http://img1.gtimg.com/download/pics/hv1/41/171/778/50633096.jpg"/>
                  <p:cNvPicPr>
                    <a:picLocks noChangeAspect="1" noChangeArrowheads="1"/>
                  </p:cNvPicPr>
                  <p:nvPr/>
                </p:nvPicPr>
                <p:blipFill>
                  <a:blip r:embed="rId5"/>
                  <a:srcRect/>
                  <a:stretch>
                    <a:fillRect/>
                  </a:stretch>
                </p:blipFill>
                <p:spPr bwMode="auto">
                  <a:xfrm>
                    <a:off x="13422" y="7749"/>
                    <a:ext cx="1339" cy="1334"/>
                  </a:xfrm>
                  <a:prstGeom prst="rect">
                    <a:avLst/>
                  </a:prstGeom>
                  <a:noFill/>
                  <a:ln>
                    <a:solidFill>
                      <a:schemeClr val="bg1">
                        <a:lumMod val="65000"/>
                      </a:schemeClr>
                    </a:solidFill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2" name="Picture 8"/>
                  <p:cNvPicPr>
                    <a:picLocks noChangeAspect="1" noChangeArrowheads="1"/>
                  </p:cNvPicPr>
                  <p:nvPr/>
                </p:nvPicPr>
                <p:blipFill>
                  <a:blip r:embed="rId6">
                    <a:clrChange>
                      <a:clrFrom>
                        <a:srgbClr val="FFFFFF"/>
                      </a:clrFrom>
                      <a:clrTo>
                        <a:srgbClr val="FFFFFF">
                          <a:alpha val="0"/>
                        </a:srgbClr>
                      </a:clrTo>
                    </a:clrChange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10722" y="7664"/>
                    <a:ext cx="1239" cy="1670"/>
                  </a:xfrm>
                  <a:prstGeom prst="rect">
                    <a:avLst/>
                  </a:prstGeom>
                  <a:noFill/>
                  <a:ln w="9525">
                    <a:solidFill>
                      <a:schemeClr val="bg1">
                        <a:lumMod val="65000"/>
                      </a:schemeClr>
                    </a:solidFill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</p:grpSp>
        </p:grp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>
            <a:xfrm>
              <a:off x="-6287" y="3012"/>
              <a:ext cx="7510" cy="6364"/>
            </a:xfrm>
            <a:prstGeom prst="rect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</p:pic>
      </p:grpSp>
    </p:spTree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ost_object_image_41214781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09" y="3702611"/>
            <a:ext cx="15611475" cy="8943975"/>
          </a:xfrm>
          <a:prstGeom prst="rect">
            <a:avLst/>
          </a:prstGeom>
        </p:spPr>
      </p:pic>
      <p:sp>
        <p:nvSpPr>
          <p:cNvPr id="1136" name="安全资质对标国内外主流标准…"/>
          <p:cNvSpPr txBox="1"/>
          <p:nvPr>
            <p:custDataLst>
              <p:tags r:id="rId2"/>
            </p:custDataLst>
          </p:nvPr>
        </p:nvSpPr>
        <p:spPr>
          <a:xfrm>
            <a:off x="0" y="809625"/>
            <a:ext cx="24403050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更多</a:t>
            </a:r>
            <a:r>
              <a:rPr lang="zh-CN"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MiSans Normal" panose="00000500000000000000" charset="-122"/>
              </a:rPr>
              <a:t>P</a:t>
            </a:r>
            <a:r>
              <a:rPr lang="en-US" altLang="zh-CN"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MiSans Normal" panose="00000500000000000000" charset="-122"/>
              </a:rPr>
              <a:t>PT</a:t>
            </a:r>
            <a:r>
              <a:rPr lang="zh-CN" sz="900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MiSans Normal" panose="00000500000000000000" charset="-122"/>
              </a:rPr>
              <a:t>技巧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MiSans Normal" panose="00000500000000000000" charset="-122"/>
            </a:endParaRPr>
          </a:p>
        </p:txBody>
      </p:sp>
    </p:spTree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9" name="组合 38"/>
          <p:cNvGrpSpPr/>
          <p:nvPr/>
        </p:nvGrpSpPr>
        <p:grpSpPr>
          <a:xfrm>
            <a:off x="10543302" y="3090974"/>
            <a:ext cx="3297392" cy="3297388"/>
            <a:chOff x="3517274" y="3021973"/>
            <a:chExt cx="3836654" cy="3836654"/>
          </a:xfrm>
        </p:grpSpPr>
        <p:sp>
          <p:nvSpPr>
            <p:cNvPr id="40" name="六边形 39"/>
            <p:cNvSpPr/>
            <p:nvPr/>
          </p:nvSpPr>
          <p:spPr>
            <a:xfrm>
              <a:off x="4408346" y="30219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1" name="六边形 40"/>
            <p:cNvSpPr/>
            <p:nvPr/>
          </p:nvSpPr>
          <p:spPr>
            <a:xfrm rot="1800000">
              <a:off x="4922696" y="315979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2" name="六边形 41"/>
            <p:cNvSpPr/>
            <p:nvPr/>
          </p:nvSpPr>
          <p:spPr>
            <a:xfrm rot="3600000">
              <a:off x="5299226" y="35363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3" name="六边形 42"/>
            <p:cNvSpPr/>
            <p:nvPr/>
          </p:nvSpPr>
          <p:spPr>
            <a:xfrm rot="5400000">
              <a:off x="5437046" y="40506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4" name="六边形 43"/>
            <p:cNvSpPr/>
            <p:nvPr/>
          </p:nvSpPr>
          <p:spPr>
            <a:xfrm rot="7200000">
              <a:off x="5299226" y="45650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5" name="六边形 44"/>
            <p:cNvSpPr/>
            <p:nvPr/>
          </p:nvSpPr>
          <p:spPr>
            <a:xfrm rot="9000000">
              <a:off x="4922695" y="494155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6" name="六边形 45"/>
            <p:cNvSpPr/>
            <p:nvPr/>
          </p:nvSpPr>
          <p:spPr>
            <a:xfrm rot="10800000">
              <a:off x="4408346" y="50793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7" name="六边形 46"/>
            <p:cNvSpPr/>
            <p:nvPr/>
          </p:nvSpPr>
          <p:spPr>
            <a:xfrm rot="12600000">
              <a:off x="3893996" y="494155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8" name="六边形 47"/>
            <p:cNvSpPr/>
            <p:nvPr/>
          </p:nvSpPr>
          <p:spPr>
            <a:xfrm rot="14400000">
              <a:off x="3517465" y="45650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49" name="六边形 48"/>
            <p:cNvSpPr/>
            <p:nvPr/>
          </p:nvSpPr>
          <p:spPr>
            <a:xfrm rot="16200000">
              <a:off x="3379646" y="405067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50" name="六边形 49"/>
            <p:cNvSpPr/>
            <p:nvPr/>
          </p:nvSpPr>
          <p:spPr>
            <a:xfrm rot="18000000">
              <a:off x="3517465" y="353632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  <p:sp>
          <p:nvSpPr>
            <p:cNvPr id="51" name="六边形 50"/>
            <p:cNvSpPr/>
            <p:nvPr/>
          </p:nvSpPr>
          <p:spPr>
            <a:xfrm rot="19800000">
              <a:off x="3893996" y="3159793"/>
              <a:ext cx="2054509" cy="1779254"/>
            </a:xfrm>
            <a:prstGeom prst="hexagon">
              <a:avLst>
                <a:gd name="adj" fmla="val 28868"/>
                <a:gd name="vf" fmla="val 115470"/>
              </a:avLst>
            </a:pr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91440" rIns="182880" bIns="9144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 sz="480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782936" y="122146"/>
            <a:ext cx="13588662" cy="13593858"/>
            <a:chOff x="9565632" y="4236832"/>
            <a:chExt cx="2620167" cy="2621169"/>
          </a:xfrm>
        </p:grpSpPr>
        <p:sp>
          <p:nvSpPr>
            <p:cNvPr id="71" name="任意多边形: 形状 70"/>
            <p:cNvSpPr/>
            <p:nvPr/>
          </p:nvSpPr>
          <p:spPr>
            <a:xfrm>
              <a:off x="10355098" y="4325897"/>
              <a:ext cx="1830701" cy="2532103"/>
            </a:xfrm>
            <a:custGeom>
              <a:avLst/>
              <a:gdLst>
                <a:gd name="connsiteX0" fmla="*/ 1830701 w 1830701"/>
                <a:gd name="connsiteY0" fmla="*/ 0 h 2532103"/>
                <a:gd name="connsiteX1" fmla="*/ 1830701 w 1830701"/>
                <a:gd name="connsiteY1" fmla="*/ 2532103 h 2532103"/>
                <a:gd name="connsiteX2" fmla="*/ 0 w 1830701"/>
                <a:gd name="connsiteY2" fmla="*/ 2532103 h 2532103"/>
                <a:gd name="connsiteX3" fmla="*/ 1053279 w 1830701"/>
                <a:gd name="connsiteY3" fmla="*/ 90800 h 253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0701" h="2532103">
                  <a:moveTo>
                    <a:pt x="1830701" y="0"/>
                  </a:moveTo>
                  <a:lnTo>
                    <a:pt x="1830701" y="2532103"/>
                  </a:lnTo>
                  <a:lnTo>
                    <a:pt x="0" y="2532103"/>
                  </a:lnTo>
                  <a:lnTo>
                    <a:pt x="1053279" y="9080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2" name="任意多边形: 形状 71"/>
            <p:cNvSpPr/>
            <p:nvPr/>
          </p:nvSpPr>
          <p:spPr>
            <a:xfrm>
              <a:off x="9565632" y="5033656"/>
              <a:ext cx="2620167" cy="1824344"/>
            </a:xfrm>
            <a:custGeom>
              <a:avLst/>
              <a:gdLst>
                <a:gd name="connsiteX0" fmla="*/ 2449204 w 2620167"/>
                <a:gd name="connsiteY0" fmla="*/ 0 h 1824344"/>
                <a:gd name="connsiteX1" fmla="*/ 2620166 w 2620167"/>
                <a:gd name="connsiteY1" fmla="*/ 116786 h 1824344"/>
                <a:gd name="connsiteX2" fmla="*/ 2620167 w 2620167"/>
                <a:gd name="connsiteY2" fmla="*/ 1824344 h 1824344"/>
                <a:gd name="connsiteX3" fmla="*/ 0 w 2620167"/>
                <a:gd name="connsiteY3" fmla="*/ 1824344 h 1824344"/>
                <a:gd name="connsiteX4" fmla="*/ 50988 w 2620167"/>
                <a:gd name="connsiteY4" fmla="*/ 1152235 h 182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0167" h="1824344">
                  <a:moveTo>
                    <a:pt x="2449204" y="0"/>
                  </a:moveTo>
                  <a:lnTo>
                    <a:pt x="2620166" y="116786"/>
                  </a:lnTo>
                  <a:lnTo>
                    <a:pt x="2620167" y="1824344"/>
                  </a:lnTo>
                  <a:lnTo>
                    <a:pt x="0" y="1824344"/>
                  </a:lnTo>
                  <a:lnTo>
                    <a:pt x="50988" y="1152235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3" name="任意多边形: 形状 72"/>
            <p:cNvSpPr/>
            <p:nvPr/>
          </p:nvSpPr>
          <p:spPr>
            <a:xfrm>
              <a:off x="9790102" y="4695234"/>
              <a:ext cx="2395696" cy="2162766"/>
            </a:xfrm>
            <a:custGeom>
              <a:avLst/>
              <a:gdLst>
                <a:gd name="connsiteX0" fmla="*/ 2395696 w 2395696"/>
                <a:gd name="connsiteY0" fmla="*/ 0 h 2162766"/>
                <a:gd name="connsiteX1" fmla="*/ 2395696 w 2395696"/>
                <a:gd name="connsiteY1" fmla="*/ 2162766 h 2162766"/>
                <a:gd name="connsiteX2" fmla="*/ 0 w 2395696"/>
                <a:gd name="connsiteY2" fmla="*/ 2162766 h 2162766"/>
                <a:gd name="connsiteX3" fmla="*/ 254982 w 2395696"/>
                <a:gd name="connsiteY3" fmla="*/ 764874 h 216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5696" h="2162766">
                  <a:moveTo>
                    <a:pt x="2395696" y="0"/>
                  </a:moveTo>
                  <a:lnTo>
                    <a:pt x="2395696" y="2162766"/>
                  </a:lnTo>
                  <a:lnTo>
                    <a:pt x="0" y="2162766"/>
                  </a:lnTo>
                  <a:lnTo>
                    <a:pt x="254982" y="76487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4" name="任意多边形: 形状 73"/>
            <p:cNvSpPr/>
            <p:nvPr/>
          </p:nvSpPr>
          <p:spPr>
            <a:xfrm>
              <a:off x="11995881" y="6143668"/>
              <a:ext cx="189918" cy="714332"/>
            </a:xfrm>
            <a:custGeom>
              <a:avLst/>
              <a:gdLst>
                <a:gd name="connsiteX0" fmla="*/ 189918 w 189918"/>
                <a:gd name="connsiteY0" fmla="*/ 0 h 714332"/>
                <a:gd name="connsiteX1" fmla="*/ 189918 w 189918"/>
                <a:gd name="connsiteY1" fmla="*/ 714332 h 714332"/>
                <a:gd name="connsiteX2" fmla="*/ 161082 w 189918"/>
                <a:gd name="connsiteY2" fmla="*/ 714332 h 714332"/>
                <a:gd name="connsiteX3" fmla="*/ 0 w 189918"/>
                <a:gd name="connsiteY3" fmla="*/ 208444 h 71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918" h="714332">
                  <a:moveTo>
                    <a:pt x="189918" y="0"/>
                  </a:moveTo>
                  <a:lnTo>
                    <a:pt x="189918" y="714332"/>
                  </a:lnTo>
                  <a:lnTo>
                    <a:pt x="161082" y="714332"/>
                  </a:lnTo>
                  <a:lnTo>
                    <a:pt x="0" y="20844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5" name="任意多边形: 形状 74"/>
            <p:cNvSpPr/>
            <p:nvPr/>
          </p:nvSpPr>
          <p:spPr>
            <a:xfrm>
              <a:off x="11469492" y="5352786"/>
              <a:ext cx="716307" cy="1505214"/>
            </a:xfrm>
            <a:custGeom>
              <a:avLst/>
              <a:gdLst>
                <a:gd name="connsiteX0" fmla="*/ 716307 w 716307"/>
                <a:gd name="connsiteY0" fmla="*/ 0 h 1505214"/>
                <a:gd name="connsiteX1" fmla="*/ 716307 w 716307"/>
                <a:gd name="connsiteY1" fmla="*/ 1505214 h 1505214"/>
                <a:gd name="connsiteX2" fmla="*/ 232855 w 716307"/>
                <a:gd name="connsiteY2" fmla="*/ 1505214 h 1505214"/>
                <a:gd name="connsiteX3" fmla="*/ 0 w 716307"/>
                <a:gd name="connsiteY3" fmla="*/ 973803 h 150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307" h="1505214">
                  <a:moveTo>
                    <a:pt x="716307" y="0"/>
                  </a:moveTo>
                  <a:lnTo>
                    <a:pt x="716307" y="1505214"/>
                  </a:lnTo>
                  <a:lnTo>
                    <a:pt x="232855" y="1505214"/>
                  </a:lnTo>
                  <a:lnTo>
                    <a:pt x="0" y="973803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6" name="任意多边形: 形状 75"/>
            <p:cNvSpPr/>
            <p:nvPr/>
          </p:nvSpPr>
          <p:spPr>
            <a:xfrm>
              <a:off x="10900764" y="4236832"/>
              <a:ext cx="1285035" cy="2621169"/>
            </a:xfrm>
            <a:custGeom>
              <a:avLst/>
              <a:gdLst>
                <a:gd name="connsiteX0" fmla="*/ 1285035 w 1285035"/>
                <a:gd name="connsiteY0" fmla="*/ 0 h 2621169"/>
                <a:gd name="connsiteX1" fmla="*/ 1285035 w 1285035"/>
                <a:gd name="connsiteY1" fmla="*/ 2621169 h 2621169"/>
                <a:gd name="connsiteX2" fmla="*/ 198467 w 1285035"/>
                <a:gd name="connsiteY2" fmla="*/ 2621169 h 2621169"/>
                <a:gd name="connsiteX3" fmla="*/ 0 w 1285035"/>
                <a:gd name="connsiteY3" fmla="*/ 2286410 h 262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5035" h="2621169">
                  <a:moveTo>
                    <a:pt x="1285035" y="0"/>
                  </a:moveTo>
                  <a:lnTo>
                    <a:pt x="1285035" y="2621169"/>
                  </a:lnTo>
                  <a:lnTo>
                    <a:pt x="198467" y="2621169"/>
                  </a:lnTo>
                  <a:lnTo>
                    <a:pt x="0" y="228641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7" name="任意多边形: 形状 76"/>
            <p:cNvSpPr/>
            <p:nvPr/>
          </p:nvSpPr>
          <p:spPr>
            <a:xfrm>
              <a:off x="9596094" y="5588470"/>
              <a:ext cx="2589705" cy="1269531"/>
            </a:xfrm>
            <a:custGeom>
              <a:avLst/>
              <a:gdLst>
                <a:gd name="connsiteX0" fmla="*/ 2058582 w 2589705"/>
                <a:gd name="connsiteY0" fmla="*/ 0 h 1269531"/>
                <a:gd name="connsiteX1" fmla="*/ 2589705 w 2589705"/>
                <a:gd name="connsiteY1" fmla="*/ 286428 h 1269531"/>
                <a:gd name="connsiteX2" fmla="*/ 2589705 w 2589705"/>
                <a:gd name="connsiteY2" fmla="*/ 1269531 h 1269531"/>
                <a:gd name="connsiteX3" fmla="*/ 0 w 2589705"/>
                <a:gd name="connsiteY3" fmla="*/ 1269531 h 126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9705" h="1269531">
                  <a:moveTo>
                    <a:pt x="2058582" y="0"/>
                  </a:moveTo>
                  <a:lnTo>
                    <a:pt x="2589705" y="286428"/>
                  </a:lnTo>
                  <a:lnTo>
                    <a:pt x="2589705" y="1269531"/>
                  </a:lnTo>
                  <a:lnTo>
                    <a:pt x="0" y="1269531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78" name="任意多边形: 形状 77"/>
            <p:cNvSpPr/>
            <p:nvPr/>
          </p:nvSpPr>
          <p:spPr>
            <a:xfrm>
              <a:off x="10061225" y="4490402"/>
              <a:ext cx="2124574" cy="2367599"/>
            </a:xfrm>
            <a:custGeom>
              <a:avLst/>
              <a:gdLst>
                <a:gd name="connsiteX0" fmla="*/ 2124574 w 2124574"/>
                <a:gd name="connsiteY0" fmla="*/ 0 h 2367599"/>
                <a:gd name="connsiteX1" fmla="*/ 2124574 w 2124574"/>
                <a:gd name="connsiteY1" fmla="*/ 2367599 h 2367599"/>
                <a:gd name="connsiteX2" fmla="*/ 0 w 2124574"/>
                <a:gd name="connsiteY2" fmla="*/ 2367599 h 2367599"/>
                <a:gd name="connsiteX3" fmla="*/ 584263 w 2124574"/>
                <a:gd name="connsiteY3" fmla="*/ 374398 h 236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4574" h="2367599">
                  <a:moveTo>
                    <a:pt x="2124574" y="0"/>
                  </a:moveTo>
                  <a:lnTo>
                    <a:pt x="2124574" y="2367599"/>
                  </a:lnTo>
                  <a:lnTo>
                    <a:pt x="0" y="2367599"/>
                  </a:lnTo>
                  <a:lnTo>
                    <a:pt x="584263" y="37439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</p:grpSp>
      <p:grpSp>
        <p:nvGrpSpPr>
          <p:cNvPr id="79" name="组合 78"/>
          <p:cNvGrpSpPr/>
          <p:nvPr/>
        </p:nvGrpSpPr>
        <p:grpSpPr>
          <a:xfrm flipH="1">
            <a:off x="-13002" y="2"/>
            <a:ext cx="13710760" cy="13716000"/>
            <a:chOff x="9565632" y="4236832"/>
            <a:chExt cx="2620167" cy="2621169"/>
          </a:xfrm>
        </p:grpSpPr>
        <p:sp>
          <p:nvSpPr>
            <p:cNvPr id="80" name="任意多边形: 形状 79"/>
            <p:cNvSpPr/>
            <p:nvPr/>
          </p:nvSpPr>
          <p:spPr>
            <a:xfrm>
              <a:off x="10355098" y="4325897"/>
              <a:ext cx="1830701" cy="2532103"/>
            </a:xfrm>
            <a:custGeom>
              <a:avLst/>
              <a:gdLst>
                <a:gd name="connsiteX0" fmla="*/ 1830701 w 1830701"/>
                <a:gd name="connsiteY0" fmla="*/ 0 h 2532103"/>
                <a:gd name="connsiteX1" fmla="*/ 1830701 w 1830701"/>
                <a:gd name="connsiteY1" fmla="*/ 2532103 h 2532103"/>
                <a:gd name="connsiteX2" fmla="*/ 0 w 1830701"/>
                <a:gd name="connsiteY2" fmla="*/ 2532103 h 2532103"/>
                <a:gd name="connsiteX3" fmla="*/ 1053279 w 1830701"/>
                <a:gd name="connsiteY3" fmla="*/ 90800 h 2532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0701" h="2532103">
                  <a:moveTo>
                    <a:pt x="1830701" y="0"/>
                  </a:moveTo>
                  <a:lnTo>
                    <a:pt x="1830701" y="2532103"/>
                  </a:lnTo>
                  <a:lnTo>
                    <a:pt x="0" y="2532103"/>
                  </a:lnTo>
                  <a:lnTo>
                    <a:pt x="1053279" y="9080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9565632" y="5033656"/>
              <a:ext cx="2620167" cy="1824344"/>
            </a:xfrm>
            <a:custGeom>
              <a:avLst/>
              <a:gdLst>
                <a:gd name="connsiteX0" fmla="*/ 2449204 w 2620167"/>
                <a:gd name="connsiteY0" fmla="*/ 0 h 1824344"/>
                <a:gd name="connsiteX1" fmla="*/ 2620166 w 2620167"/>
                <a:gd name="connsiteY1" fmla="*/ 116786 h 1824344"/>
                <a:gd name="connsiteX2" fmla="*/ 2620167 w 2620167"/>
                <a:gd name="connsiteY2" fmla="*/ 1824344 h 1824344"/>
                <a:gd name="connsiteX3" fmla="*/ 0 w 2620167"/>
                <a:gd name="connsiteY3" fmla="*/ 1824344 h 1824344"/>
                <a:gd name="connsiteX4" fmla="*/ 50988 w 2620167"/>
                <a:gd name="connsiteY4" fmla="*/ 1152235 h 182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0167" h="1824344">
                  <a:moveTo>
                    <a:pt x="2449204" y="0"/>
                  </a:moveTo>
                  <a:lnTo>
                    <a:pt x="2620166" y="116786"/>
                  </a:lnTo>
                  <a:lnTo>
                    <a:pt x="2620167" y="1824344"/>
                  </a:lnTo>
                  <a:lnTo>
                    <a:pt x="0" y="1824344"/>
                  </a:lnTo>
                  <a:lnTo>
                    <a:pt x="50988" y="1152235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2" name="任意多边形: 形状 81"/>
            <p:cNvSpPr/>
            <p:nvPr/>
          </p:nvSpPr>
          <p:spPr>
            <a:xfrm>
              <a:off x="9790102" y="4695234"/>
              <a:ext cx="2395696" cy="2162766"/>
            </a:xfrm>
            <a:custGeom>
              <a:avLst/>
              <a:gdLst>
                <a:gd name="connsiteX0" fmla="*/ 2395696 w 2395696"/>
                <a:gd name="connsiteY0" fmla="*/ 0 h 2162766"/>
                <a:gd name="connsiteX1" fmla="*/ 2395696 w 2395696"/>
                <a:gd name="connsiteY1" fmla="*/ 2162766 h 2162766"/>
                <a:gd name="connsiteX2" fmla="*/ 0 w 2395696"/>
                <a:gd name="connsiteY2" fmla="*/ 2162766 h 2162766"/>
                <a:gd name="connsiteX3" fmla="*/ 254982 w 2395696"/>
                <a:gd name="connsiteY3" fmla="*/ 764874 h 2162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5696" h="2162766">
                  <a:moveTo>
                    <a:pt x="2395696" y="0"/>
                  </a:moveTo>
                  <a:lnTo>
                    <a:pt x="2395696" y="2162766"/>
                  </a:lnTo>
                  <a:lnTo>
                    <a:pt x="0" y="2162766"/>
                  </a:lnTo>
                  <a:lnTo>
                    <a:pt x="254982" y="76487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3" name="任意多边形: 形状 82"/>
            <p:cNvSpPr/>
            <p:nvPr/>
          </p:nvSpPr>
          <p:spPr>
            <a:xfrm>
              <a:off x="11995881" y="6143668"/>
              <a:ext cx="189918" cy="714332"/>
            </a:xfrm>
            <a:custGeom>
              <a:avLst/>
              <a:gdLst>
                <a:gd name="connsiteX0" fmla="*/ 189918 w 189918"/>
                <a:gd name="connsiteY0" fmla="*/ 0 h 714332"/>
                <a:gd name="connsiteX1" fmla="*/ 189918 w 189918"/>
                <a:gd name="connsiteY1" fmla="*/ 714332 h 714332"/>
                <a:gd name="connsiteX2" fmla="*/ 161082 w 189918"/>
                <a:gd name="connsiteY2" fmla="*/ 714332 h 714332"/>
                <a:gd name="connsiteX3" fmla="*/ 0 w 189918"/>
                <a:gd name="connsiteY3" fmla="*/ 208444 h 71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918" h="714332">
                  <a:moveTo>
                    <a:pt x="189918" y="0"/>
                  </a:moveTo>
                  <a:lnTo>
                    <a:pt x="189918" y="714332"/>
                  </a:lnTo>
                  <a:lnTo>
                    <a:pt x="161082" y="714332"/>
                  </a:lnTo>
                  <a:lnTo>
                    <a:pt x="0" y="20844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4" name="任意多边形: 形状 83"/>
            <p:cNvSpPr/>
            <p:nvPr/>
          </p:nvSpPr>
          <p:spPr>
            <a:xfrm>
              <a:off x="11469492" y="5352786"/>
              <a:ext cx="716307" cy="1505214"/>
            </a:xfrm>
            <a:custGeom>
              <a:avLst/>
              <a:gdLst>
                <a:gd name="connsiteX0" fmla="*/ 716307 w 716307"/>
                <a:gd name="connsiteY0" fmla="*/ 0 h 1505214"/>
                <a:gd name="connsiteX1" fmla="*/ 716307 w 716307"/>
                <a:gd name="connsiteY1" fmla="*/ 1505214 h 1505214"/>
                <a:gd name="connsiteX2" fmla="*/ 232855 w 716307"/>
                <a:gd name="connsiteY2" fmla="*/ 1505214 h 1505214"/>
                <a:gd name="connsiteX3" fmla="*/ 0 w 716307"/>
                <a:gd name="connsiteY3" fmla="*/ 973803 h 1505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307" h="1505214">
                  <a:moveTo>
                    <a:pt x="716307" y="0"/>
                  </a:moveTo>
                  <a:lnTo>
                    <a:pt x="716307" y="1505214"/>
                  </a:lnTo>
                  <a:lnTo>
                    <a:pt x="232855" y="1505214"/>
                  </a:lnTo>
                  <a:lnTo>
                    <a:pt x="0" y="973803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5" name="任意多边形: 形状 84"/>
            <p:cNvSpPr/>
            <p:nvPr/>
          </p:nvSpPr>
          <p:spPr>
            <a:xfrm>
              <a:off x="10900764" y="4236832"/>
              <a:ext cx="1285035" cy="2621169"/>
            </a:xfrm>
            <a:custGeom>
              <a:avLst/>
              <a:gdLst>
                <a:gd name="connsiteX0" fmla="*/ 1285035 w 1285035"/>
                <a:gd name="connsiteY0" fmla="*/ 0 h 2621169"/>
                <a:gd name="connsiteX1" fmla="*/ 1285035 w 1285035"/>
                <a:gd name="connsiteY1" fmla="*/ 2621169 h 2621169"/>
                <a:gd name="connsiteX2" fmla="*/ 198467 w 1285035"/>
                <a:gd name="connsiteY2" fmla="*/ 2621169 h 2621169"/>
                <a:gd name="connsiteX3" fmla="*/ 0 w 1285035"/>
                <a:gd name="connsiteY3" fmla="*/ 2286410 h 26211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5035" h="2621169">
                  <a:moveTo>
                    <a:pt x="1285035" y="0"/>
                  </a:moveTo>
                  <a:lnTo>
                    <a:pt x="1285035" y="2621169"/>
                  </a:lnTo>
                  <a:lnTo>
                    <a:pt x="198467" y="2621169"/>
                  </a:lnTo>
                  <a:lnTo>
                    <a:pt x="0" y="2286410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6" name="任意多边形: 形状 85"/>
            <p:cNvSpPr/>
            <p:nvPr/>
          </p:nvSpPr>
          <p:spPr>
            <a:xfrm>
              <a:off x="9596094" y="5588470"/>
              <a:ext cx="2589705" cy="1269531"/>
            </a:xfrm>
            <a:custGeom>
              <a:avLst/>
              <a:gdLst>
                <a:gd name="connsiteX0" fmla="*/ 2058582 w 2589705"/>
                <a:gd name="connsiteY0" fmla="*/ 0 h 1269531"/>
                <a:gd name="connsiteX1" fmla="*/ 2589705 w 2589705"/>
                <a:gd name="connsiteY1" fmla="*/ 286428 h 1269531"/>
                <a:gd name="connsiteX2" fmla="*/ 2589705 w 2589705"/>
                <a:gd name="connsiteY2" fmla="*/ 1269531 h 1269531"/>
                <a:gd name="connsiteX3" fmla="*/ 0 w 2589705"/>
                <a:gd name="connsiteY3" fmla="*/ 1269531 h 1269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89705" h="1269531">
                  <a:moveTo>
                    <a:pt x="2058582" y="0"/>
                  </a:moveTo>
                  <a:lnTo>
                    <a:pt x="2589705" y="286428"/>
                  </a:lnTo>
                  <a:lnTo>
                    <a:pt x="2589705" y="1269531"/>
                  </a:lnTo>
                  <a:lnTo>
                    <a:pt x="0" y="1269531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  <p:sp>
          <p:nvSpPr>
            <p:cNvPr id="87" name="任意多边形: 形状 86"/>
            <p:cNvSpPr/>
            <p:nvPr/>
          </p:nvSpPr>
          <p:spPr>
            <a:xfrm>
              <a:off x="10061225" y="4490402"/>
              <a:ext cx="2124574" cy="2367599"/>
            </a:xfrm>
            <a:custGeom>
              <a:avLst/>
              <a:gdLst>
                <a:gd name="connsiteX0" fmla="*/ 2124574 w 2124574"/>
                <a:gd name="connsiteY0" fmla="*/ 0 h 2367599"/>
                <a:gd name="connsiteX1" fmla="*/ 2124574 w 2124574"/>
                <a:gd name="connsiteY1" fmla="*/ 2367599 h 2367599"/>
                <a:gd name="connsiteX2" fmla="*/ 0 w 2124574"/>
                <a:gd name="connsiteY2" fmla="*/ 2367599 h 2367599"/>
                <a:gd name="connsiteX3" fmla="*/ 584263 w 2124574"/>
                <a:gd name="connsiteY3" fmla="*/ 374398 h 236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24574" h="2367599">
                  <a:moveTo>
                    <a:pt x="2124574" y="0"/>
                  </a:moveTo>
                  <a:lnTo>
                    <a:pt x="2124574" y="2367599"/>
                  </a:lnTo>
                  <a:lnTo>
                    <a:pt x="0" y="2367599"/>
                  </a:lnTo>
                  <a:lnTo>
                    <a:pt x="584263" y="37439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800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idx="4294967295" hasCustomPrompt="1"/>
          </p:nvPr>
        </p:nvSpPr>
        <p:spPr>
          <a:xfrm>
            <a:off x="3046730" y="7072630"/>
            <a:ext cx="18694400" cy="1972945"/>
          </a:xfrm>
        </p:spPr>
        <p:txBody>
          <a:bodyPr anchor="ctr">
            <a:normAutofit fontScale="90000"/>
          </a:bodyPr>
          <a:lstStyle>
            <a:lvl1pPr algn="ctr">
              <a:defRPr sz="12000" b="1">
                <a:solidFill>
                  <a:schemeClr val="tx1"/>
                </a:solidFill>
              </a:defRPr>
            </a:lvl1pPr>
          </a:lstStyle>
          <a:p>
            <a:r>
              <a:rPr lang="zh-CN" altLang="en-US" dirty="0">
                <a:solidFill>
                  <a:schemeClr val="tx1"/>
                </a:solidFill>
                <a:uFillTx/>
              </a:rPr>
              <a:t>兼容性</a:t>
            </a:r>
            <a:endParaRPr lang="zh-CN" altLang="en-US"/>
          </a:p>
        </p:txBody>
      </p:sp>
      <p:sp>
        <p:nvSpPr>
          <p:cNvPr id="23" name="文本占位符 22"/>
          <p:cNvSpPr>
            <a:spLocks noGrp="1"/>
          </p:cNvSpPr>
          <p:nvPr/>
        </p:nvSpPr>
        <p:spPr>
          <a:xfrm>
            <a:off x="10782936" y="3335456"/>
            <a:ext cx="2818128" cy="2818128"/>
          </a:xfrm>
          <a:prstGeom prst="rect">
            <a:avLst/>
          </a:prstGeom>
          <a:ln w="12700">
            <a:miter lim="400000"/>
          </a:ln>
        </p:spPr>
        <p:txBody>
          <a:bodyPr lIns="0" tIns="50800" rIns="0" bIns="50800" anchor="ctr">
            <a:noAutofit/>
          </a:bodyPr>
          <a:lstStyle>
            <a:lvl1pPr marL="0" indent="0" algn="ctr">
              <a:lnSpc>
                <a:spcPct val="100000"/>
              </a:lnSpc>
              <a:buNone/>
              <a:defRPr sz="16000" b="1">
                <a:solidFill>
                  <a:schemeClr val="tx1"/>
                </a:solidFill>
                <a:latin typeface="+mn-ea"/>
                <a:ea typeface="+mn-ea"/>
              </a:defRPr>
            </a:lvl1pPr>
          </a:lstStyle>
          <a:p>
            <a:pPr lvl="0"/>
            <a:endParaRPr lang="zh-CN" altLang="en-US" dirty="0"/>
          </a:p>
        </p:txBody>
      </p:sp>
      <p:cxnSp>
        <p:nvCxnSpPr>
          <p:cNvPr id="111" name="直接连接符 110"/>
          <p:cNvCxnSpPr/>
          <p:nvPr/>
        </p:nvCxnSpPr>
        <p:spPr>
          <a:xfrm>
            <a:off x="10698866" y="10356724"/>
            <a:ext cx="2986270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26035" y="809625"/>
            <a:ext cx="24357330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900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与微软深度兼容 平滑切换</a:t>
            </a:r>
            <a:endParaRPr lang="zh-CN" altLang="en-US" sz="9000">
              <a:solidFill>
                <a:srgbClr val="000000"/>
              </a:solidFill>
              <a:uFillTx/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pic>
        <p:nvPicPr>
          <p:cNvPr id="100" name="图片 99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35020" y="4697730"/>
            <a:ext cx="17550130" cy="67417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ost_object_image_21227791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65513" y="3950756"/>
            <a:ext cx="5791200" cy="6819900"/>
          </a:xfrm>
          <a:prstGeom prst="rect">
            <a:avLst/>
          </a:prstGeom>
          <a:noFill/>
          <a:ln>
            <a:solidFill>
              <a:schemeClr val="accent1">
                <a:alpha val="100000"/>
              </a:schemeClr>
            </a:solidFill>
          </a:ln>
        </p:spPr>
      </p:pic>
      <p:pic>
        <p:nvPicPr>
          <p:cNvPr id="4" name="图片 3" descr="post_object_image_10365836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77426" y="3950756"/>
            <a:ext cx="5686121" cy="6819986"/>
          </a:xfrm>
          <a:prstGeom prst="rect">
            <a:avLst/>
          </a:prstGeom>
          <a:noFill/>
          <a:ln>
            <a:solidFill>
              <a:schemeClr val="accent1">
                <a:alpha val="100000"/>
              </a:schemeClr>
            </a:solidFill>
          </a:ln>
        </p:spPr>
      </p:pic>
      <p:pic>
        <p:nvPicPr>
          <p:cNvPr id="5" name="图片 4" descr="post_object_image_38488613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4560" y="3950756"/>
            <a:ext cx="5825191" cy="6819986"/>
          </a:xfrm>
          <a:prstGeom prst="rect">
            <a:avLst/>
          </a:prstGeom>
          <a:ln>
            <a:solidFill>
              <a:schemeClr val="accent1">
                <a:alpha val="100000"/>
              </a:schemeClr>
            </a:solidFill>
          </a:ln>
        </p:spPr>
      </p:pic>
      <p:sp>
        <p:nvSpPr>
          <p:cNvPr id="6" name="标题 5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>
          <a:xfrm>
            <a:off x="-49530" y="1241425"/>
            <a:ext cx="24397335" cy="1410970"/>
          </a:xfrm>
        </p:spPr>
        <p:txBody>
          <a:bodyPr>
            <a:normAutofit fontScale="90000"/>
          </a:bodyPr>
          <a:lstStyle/>
          <a:p>
            <a:pPr indent="457200" eaLnBrk="1" fontAlgn="auto" hangingPunct="1"/>
            <a:r>
              <a:rPr lang="zh-CN" altLang="en-US" sz="10000" b="0" spc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+mn-ea"/>
              </a:rPr>
              <a:t>多种</a:t>
            </a:r>
            <a:r>
              <a:rPr lang="zh-CN" sz="10000" b="0" spc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+mn-ea"/>
              </a:rPr>
              <a:t>格式</a:t>
            </a:r>
            <a:r>
              <a:rPr lang="zh-CN" sz="10000" b="0" spc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+mn-ea"/>
              </a:rPr>
              <a:t>存储</a:t>
            </a:r>
            <a:endParaRPr lang="zh-CN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699133" y="6995932"/>
            <a:ext cx="4980305" cy="533146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3294544" y="3597668"/>
            <a:ext cx="10630535" cy="3148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t" forceAA="0" upright="0">
            <a:spAutoFit/>
          </a:bodyPr>
          <a:p>
            <a:pPr marR="0" algn="l" defTabSz="2438400" rtl="0" eaLnBrk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6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邹小超</a:t>
            </a:r>
            <a:r>
              <a:rPr lang="zh-CN" altLang="en-US" sz="5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5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安徽金山公司总经理</a:t>
            </a:r>
            <a:r>
              <a:rPr lang="zh-CN" altLang="en-US" sz="5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en-US" altLang="zh-CN" sz="6600" ker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0" algn="l" defTabSz="2438400" rtl="0" eaLnBrk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6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13405858249</a:t>
            </a:r>
            <a:endParaRPr kumimoji="0" lang="en-US" altLang="zh-CN" sz="6600" b="1" i="0" u="none" strike="noStrike" cap="none" spc="0" normalizeH="0" baseline="0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245264" y="1741388"/>
            <a:ext cx="4176395" cy="1245235"/>
            <a:chOff x="1987449" y="1668348"/>
            <a:chExt cx="2090288" cy="616180"/>
          </a:xfrm>
        </p:grpSpPr>
        <p:grpSp>
          <p:nvGrpSpPr>
            <p:cNvPr id="18" name="组合 17"/>
            <p:cNvGrpSpPr/>
            <p:nvPr/>
          </p:nvGrpSpPr>
          <p:grpSpPr>
            <a:xfrm>
              <a:off x="2687307" y="1745457"/>
              <a:ext cx="1390430" cy="462392"/>
              <a:chOff x="2741722" y="1793215"/>
              <a:chExt cx="1103203" cy="366875"/>
            </a:xfrm>
          </p:grpSpPr>
          <p:sp>
            <p:nvSpPr>
              <p:cNvPr id="22" name="Freeform 5"/>
              <p:cNvSpPr/>
              <p:nvPr/>
            </p:nvSpPr>
            <p:spPr bwMode="auto">
              <a:xfrm>
                <a:off x="3271654" y="1996605"/>
                <a:ext cx="151471" cy="163485"/>
              </a:xfrm>
              <a:custGeom>
                <a:avLst/>
                <a:gdLst>
                  <a:gd name="T0" fmla="*/ 80 w 149"/>
                  <a:gd name="T1" fmla="*/ 120 h 160"/>
                  <a:gd name="T2" fmla="*/ 40 w 149"/>
                  <a:gd name="T3" fmla="*/ 80 h 160"/>
                  <a:gd name="T4" fmla="*/ 80 w 149"/>
                  <a:gd name="T5" fmla="*/ 40 h 160"/>
                  <a:gd name="T6" fmla="*/ 114 w 149"/>
                  <a:gd name="T7" fmla="*/ 60 h 160"/>
                  <a:gd name="T8" fmla="*/ 149 w 149"/>
                  <a:gd name="T9" fmla="*/ 40 h 160"/>
                  <a:gd name="T10" fmla="*/ 80 w 149"/>
                  <a:gd name="T11" fmla="*/ 0 h 160"/>
                  <a:gd name="T12" fmla="*/ 0 w 149"/>
                  <a:gd name="T13" fmla="*/ 80 h 160"/>
                  <a:gd name="T14" fmla="*/ 80 w 149"/>
                  <a:gd name="T15" fmla="*/ 160 h 160"/>
                  <a:gd name="T16" fmla="*/ 149 w 149"/>
                  <a:gd name="T17" fmla="*/ 120 h 160"/>
                  <a:gd name="T18" fmla="*/ 114 w 149"/>
                  <a:gd name="T19" fmla="*/ 100 h 160"/>
                  <a:gd name="T20" fmla="*/ 80 w 149"/>
                  <a:gd name="T21" fmla="*/ 12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9" h="160">
                    <a:moveTo>
                      <a:pt x="80" y="120"/>
                    </a:moveTo>
                    <a:cubicBezTo>
                      <a:pt x="58" y="120"/>
                      <a:pt x="40" y="103"/>
                      <a:pt x="40" y="80"/>
                    </a:cubicBezTo>
                    <a:cubicBezTo>
                      <a:pt x="40" y="58"/>
                      <a:pt x="58" y="40"/>
                      <a:pt x="80" y="40"/>
                    </a:cubicBezTo>
                    <a:cubicBezTo>
                      <a:pt x="95" y="40"/>
                      <a:pt x="107" y="48"/>
                      <a:pt x="114" y="60"/>
                    </a:cubicBezTo>
                    <a:cubicBezTo>
                      <a:pt x="149" y="40"/>
                      <a:pt x="149" y="40"/>
                      <a:pt x="149" y="40"/>
                    </a:cubicBezTo>
                    <a:cubicBezTo>
                      <a:pt x="135" y="17"/>
                      <a:pt x="109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125"/>
                      <a:pt x="36" y="160"/>
                      <a:pt x="80" y="160"/>
                    </a:cubicBezTo>
                    <a:cubicBezTo>
                      <a:pt x="109" y="160"/>
                      <a:pt x="135" y="144"/>
                      <a:pt x="149" y="120"/>
                    </a:cubicBezTo>
                    <a:cubicBezTo>
                      <a:pt x="114" y="100"/>
                      <a:pt x="114" y="100"/>
                      <a:pt x="114" y="100"/>
                    </a:cubicBezTo>
                    <a:cubicBezTo>
                      <a:pt x="108" y="112"/>
                      <a:pt x="95" y="120"/>
                      <a:pt x="80" y="12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" name="Freeform 6"/>
              <p:cNvSpPr/>
              <p:nvPr/>
            </p:nvSpPr>
            <p:spPr bwMode="auto">
              <a:xfrm>
                <a:off x="2924945" y="1996605"/>
                <a:ext cx="122292" cy="163485"/>
              </a:xfrm>
              <a:custGeom>
                <a:avLst/>
                <a:gdLst>
                  <a:gd name="T0" fmla="*/ 0 w 285"/>
                  <a:gd name="T1" fmla="*/ 0 h 381"/>
                  <a:gd name="T2" fmla="*/ 0 w 285"/>
                  <a:gd name="T3" fmla="*/ 95 h 381"/>
                  <a:gd name="T4" fmla="*/ 0 w 285"/>
                  <a:gd name="T5" fmla="*/ 143 h 381"/>
                  <a:gd name="T6" fmla="*/ 0 w 285"/>
                  <a:gd name="T7" fmla="*/ 238 h 381"/>
                  <a:gd name="T8" fmla="*/ 0 w 285"/>
                  <a:gd name="T9" fmla="*/ 381 h 381"/>
                  <a:gd name="T10" fmla="*/ 95 w 285"/>
                  <a:gd name="T11" fmla="*/ 381 h 381"/>
                  <a:gd name="T12" fmla="*/ 95 w 285"/>
                  <a:gd name="T13" fmla="*/ 238 h 381"/>
                  <a:gd name="T14" fmla="*/ 285 w 285"/>
                  <a:gd name="T15" fmla="*/ 238 h 381"/>
                  <a:gd name="T16" fmla="*/ 285 w 285"/>
                  <a:gd name="T17" fmla="*/ 143 h 381"/>
                  <a:gd name="T18" fmla="*/ 95 w 285"/>
                  <a:gd name="T19" fmla="*/ 143 h 381"/>
                  <a:gd name="T20" fmla="*/ 95 w 285"/>
                  <a:gd name="T21" fmla="*/ 95 h 381"/>
                  <a:gd name="T22" fmla="*/ 285 w 285"/>
                  <a:gd name="T23" fmla="*/ 95 h 381"/>
                  <a:gd name="T24" fmla="*/ 285 w 285"/>
                  <a:gd name="T25" fmla="*/ 0 h 381"/>
                  <a:gd name="T26" fmla="*/ 95 w 285"/>
                  <a:gd name="T27" fmla="*/ 0 h 381"/>
                  <a:gd name="T28" fmla="*/ 0 w 285"/>
                  <a:gd name="T29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5" h="381">
                    <a:moveTo>
                      <a:pt x="0" y="0"/>
                    </a:moveTo>
                    <a:lnTo>
                      <a:pt x="0" y="95"/>
                    </a:lnTo>
                    <a:lnTo>
                      <a:pt x="0" y="143"/>
                    </a:lnTo>
                    <a:lnTo>
                      <a:pt x="0" y="238"/>
                    </a:lnTo>
                    <a:lnTo>
                      <a:pt x="0" y="381"/>
                    </a:lnTo>
                    <a:lnTo>
                      <a:pt x="95" y="381"/>
                    </a:lnTo>
                    <a:lnTo>
                      <a:pt x="95" y="238"/>
                    </a:lnTo>
                    <a:lnTo>
                      <a:pt x="285" y="238"/>
                    </a:lnTo>
                    <a:lnTo>
                      <a:pt x="285" y="143"/>
                    </a:lnTo>
                    <a:lnTo>
                      <a:pt x="95" y="143"/>
                    </a:lnTo>
                    <a:lnTo>
                      <a:pt x="95" y="95"/>
                    </a:lnTo>
                    <a:lnTo>
                      <a:pt x="285" y="95"/>
                    </a:lnTo>
                    <a:lnTo>
                      <a:pt x="285" y="0"/>
                    </a:lnTo>
                    <a:lnTo>
                      <a:pt x="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" name="Freeform 7"/>
              <p:cNvSpPr/>
              <p:nvPr/>
            </p:nvSpPr>
            <p:spPr bwMode="auto">
              <a:xfrm>
                <a:off x="3067834" y="1996605"/>
                <a:ext cx="122292" cy="163485"/>
              </a:xfrm>
              <a:custGeom>
                <a:avLst/>
                <a:gdLst>
                  <a:gd name="T0" fmla="*/ 0 w 285"/>
                  <a:gd name="T1" fmla="*/ 0 h 381"/>
                  <a:gd name="T2" fmla="*/ 0 w 285"/>
                  <a:gd name="T3" fmla="*/ 95 h 381"/>
                  <a:gd name="T4" fmla="*/ 0 w 285"/>
                  <a:gd name="T5" fmla="*/ 143 h 381"/>
                  <a:gd name="T6" fmla="*/ 0 w 285"/>
                  <a:gd name="T7" fmla="*/ 238 h 381"/>
                  <a:gd name="T8" fmla="*/ 0 w 285"/>
                  <a:gd name="T9" fmla="*/ 381 h 381"/>
                  <a:gd name="T10" fmla="*/ 95 w 285"/>
                  <a:gd name="T11" fmla="*/ 381 h 381"/>
                  <a:gd name="T12" fmla="*/ 95 w 285"/>
                  <a:gd name="T13" fmla="*/ 238 h 381"/>
                  <a:gd name="T14" fmla="*/ 285 w 285"/>
                  <a:gd name="T15" fmla="*/ 238 h 381"/>
                  <a:gd name="T16" fmla="*/ 285 w 285"/>
                  <a:gd name="T17" fmla="*/ 143 h 381"/>
                  <a:gd name="T18" fmla="*/ 95 w 285"/>
                  <a:gd name="T19" fmla="*/ 143 h 381"/>
                  <a:gd name="T20" fmla="*/ 95 w 285"/>
                  <a:gd name="T21" fmla="*/ 95 h 381"/>
                  <a:gd name="T22" fmla="*/ 285 w 285"/>
                  <a:gd name="T23" fmla="*/ 95 h 381"/>
                  <a:gd name="T24" fmla="*/ 285 w 285"/>
                  <a:gd name="T25" fmla="*/ 0 h 381"/>
                  <a:gd name="T26" fmla="*/ 95 w 285"/>
                  <a:gd name="T27" fmla="*/ 0 h 381"/>
                  <a:gd name="T28" fmla="*/ 0 w 285"/>
                  <a:gd name="T29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5" h="381">
                    <a:moveTo>
                      <a:pt x="0" y="0"/>
                    </a:moveTo>
                    <a:lnTo>
                      <a:pt x="0" y="95"/>
                    </a:lnTo>
                    <a:lnTo>
                      <a:pt x="0" y="143"/>
                    </a:lnTo>
                    <a:lnTo>
                      <a:pt x="0" y="238"/>
                    </a:lnTo>
                    <a:lnTo>
                      <a:pt x="0" y="381"/>
                    </a:lnTo>
                    <a:lnTo>
                      <a:pt x="95" y="381"/>
                    </a:lnTo>
                    <a:lnTo>
                      <a:pt x="95" y="238"/>
                    </a:lnTo>
                    <a:lnTo>
                      <a:pt x="285" y="238"/>
                    </a:lnTo>
                    <a:lnTo>
                      <a:pt x="285" y="143"/>
                    </a:lnTo>
                    <a:lnTo>
                      <a:pt x="95" y="143"/>
                    </a:lnTo>
                    <a:lnTo>
                      <a:pt x="95" y="95"/>
                    </a:lnTo>
                    <a:lnTo>
                      <a:pt x="285" y="95"/>
                    </a:lnTo>
                    <a:lnTo>
                      <a:pt x="285" y="0"/>
                    </a:lnTo>
                    <a:lnTo>
                      <a:pt x="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" name="Rectangle 8"/>
              <p:cNvSpPr>
                <a:spLocks noChangeArrowheads="1"/>
              </p:cNvSpPr>
              <p:nvPr/>
            </p:nvSpPr>
            <p:spPr bwMode="auto">
              <a:xfrm>
                <a:off x="3210293" y="1996605"/>
                <a:ext cx="40764" cy="163485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" name="Freeform 9"/>
              <p:cNvSpPr/>
              <p:nvPr/>
            </p:nvSpPr>
            <p:spPr bwMode="auto">
              <a:xfrm>
                <a:off x="3454878" y="1996605"/>
                <a:ext cx="122292" cy="163485"/>
              </a:xfrm>
              <a:custGeom>
                <a:avLst/>
                <a:gdLst>
                  <a:gd name="T0" fmla="*/ 0 w 285"/>
                  <a:gd name="T1" fmla="*/ 0 h 381"/>
                  <a:gd name="T2" fmla="*/ 0 w 285"/>
                  <a:gd name="T3" fmla="*/ 95 h 381"/>
                  <a:gd name="T4" fmla="*/ 0 w 285"/>
                  <a:gd name="T5" fmla="*/ 143 h 381"/>
                  <a:gd name="T6" fmla="*/ 0 w 285"/>
                  <a:gd name="T7" fmla="*/ 238 h 381"/>
                  <a:gd name="T8" fmla="*/ 0 w 285"/>
                  <a:gd name="T9" fmla="*/ 286 h 381"/>
                  <a:gd name="T10" fmla="*/ 0 w 285"/>
                  <a:gd name="T11" fmla="*/ 381 h 381"/>
                  <a:gd name="T12" fmla="*/ 95 w 285"/>
                  <a:gd name="T13" fmla="*/ 381 h 381"/>
                  <a:gd name="T14" fmla="*/ 285 w 285"/>
                  <a:gd name="T15" fmla="*/ 381 h 381"/>
                  <a:gd name="T16" fmla="*/ 285 w 285"/>
                  <a:gd name="T17" fmla="*/ 286 h 381"/>
                  <a:gd name="T18" fmla="*/ 95 w 285"/>
                  <a:gd name="T19" fmla="*/ 286 h 381"/>
                  <a:gd name="T20" fmla="*/ 95 w 285"/>
                  <a:gd name="T21" fmla="*/ 238 h 381"/>
                  <a:gd name="T22" fmla="*/ 285 w 285"/>
                  <a:gd name="T23" fmla="*/ 238 h 381"/>
                  <a:gd name="T24" fmla="*/ 285 w 285"/>
                  <a:gd name="T25" fmla="*/ 143 h 381"/>
                  <a:gd name="T26" fmla="*/ 95 w 285"/>
                  <a:gd name="T27" fmla="*/ 143 h 381"/>
                  <a:gd name="T28" fmla="*/ 95 w 285"/>
                  <a:gd name="T29" fmla="*/ 95 h 381"/>
                  <a:gd name="T30" fmla="*/ 285 w 285"/>
                  <a:gd name="T31" fmla="*/ 95 h 381"/>
                  <a:gd name="T32" fmla="*/ 285 w 285"/>
                  <a:gd name="T33" fmla="*/ 0 h 381"/>
                  <a:gd name="T34" fmla="*/ 95 w 285"/>
                  <a:gd name="T35" fmla="*/ 0 h 381"/>
                  <a:gd name="T36" fmla="*/ 0 w 285"/>
                  <a:gd name="T37" fmla="*/ 0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5" h="381">
                    <a:moveTo>
                      <a:pt x="0" y="0"/>
                    </a:moveTo>
                    <a:lnTo>
                      <a:pt x="0" y="95"/>
                    </a:lnTo>
                    <a:lnTo>
                      <a:pt x="0" y="143"/>
                    </a:lnTo>
                    <a:lnTo>
                      <a:pt x="0" y="238"/>
                    </a:lnTo>
                    <a:lnTo>
                      <a:pt x="0" y="286"/>
                    </a:lnTo>
                    <a:lnTo>
                      <a:pt x="0" y="381"/>
                    </a:lnTo>
                    <a:lnTo>
                      <a:pt x="95" y="381"/>
                    </a:lnTo>
                    <a:lnTo>
                      <a:pt x="285" y="381"/>
                    </a:lnTo>
                    <a:lnTo>
                      <a:pt x="285" y="286"/>
                    </a:lnTo>
                    <a:lnTo>
                      <a:pt x="95" y="286"/>
                    </a:lnTo>
                    <a:lnTo>
                      <a:pt x="95" y="238"/>
                    </a:lnTo>
                    <a:lnTo>
                      <a:pt x="285" y="238"/>
                    </a:lnTo>
                    <a:lnTo>
                      <a:pt x="285" y="143"/>
                    </a:lnTo>
                    <a:lnTo>
                      <a:pt x="95" y="143"/>
                    </a:lnTo>
                    <a:lnTo>
                      <a:pt x="95" y="95"/>
                    </a:lnTo>
                    <a:lnTo>
                      <a:pt x="285" y="95"/>
                    </a:lnTo>
                    <a:lnTo>
                      <a:pt x="285" y="0"/>
                    </a:lnTo>
                    <a:lnTo>
                      <a:pt x="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" name="Freeform 10"/>
              <p:cNvSpPr>
                <a:spLocks noEditPoints="1"/>
              </p:cNvSpPr>
              <p:nvPr/>
            </p:nvSpPr>
            <p:spPr bwMode="auto">
              <a:xfrm>
                <a:off x="2741722" y="1996605"/>
                <a:ext cx="163056" cy="163485"/>
              </a:xfrm>
              <a:custGeom>
                <a:avLst/>
                <a:gdLst>
                  <a:gd name="T0" fmla="*/ 80 w 160"/>
                  <a:gd name="T1" fmla="*/ 0 h 160"/>
                  <a:gd name="T2" fmla="*/ 0 w 160"/>
                  <a:gd name="T3" fmla="*/ 80 h 160"/>
                  <a:gd name="T4" fmla="*/ 80 w 160"/>
                  <a:gd name="T5" fmla="*/ 160 h 160"/>
                  <a:gd name="T6" fmla="*/ 160 w 160"/>
                  <a:gd name="T7" fmla="*/ 80 h 160"/>
                  <a:gd name="T8" fmla="*/ 80 w 160"/>
                  <a:gd name="T9" fmla="*/ 0 h 160"/>
                  <a:gd name="T10" fmla="*/ 80 w 160"/>
                  <a:gd name="T11" fmla="*/ 120 h 160"/>
                  <a:gd name="T12" fmla="*/ 40 w 160"/>
                  <a:gd name="T13" fmla="*/ 80 h 160"/>
                  <a:gd name="T14" fmla="*/ 80 w 160"/>
                  <a:gd name="T15" fmla="*/ 40 h 160"/>
                  <a:gd name="T16" fmla="*/ 120 w 160"/>
                  <a:gd name="T17" fmla="*/ 80 h 160"/>
                  <a:gd name="T18" fmla="*/ 80 w 160"/>
                  <a:gd name="T19" fmla="*/ 12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160">
                    <a:moveTo>
                      <a:pt x="80" y="0"/>
                    </a:moveTo>
                    <a:cubicBezTo>
                      <a:pt x="36" y="0"/>
                      <a:pt x="0" y="36"/>
                      <a:pt x="0" y="80"/>
                    </a:cubicBezTo>
                    <a:cubicBezTo>
                      <a:pt x="0" y="125"/>
                      <a:pt x="36" y="160"/>
                      <a:pt x="80" y="160"/>
                    </a:cubicBezTo>
                    <a:cubicBezTo>
                      <a:pt x="124" y="160"/>
                      <a:pt x="160" y="125"/>
                      <a:pt x="160" y="80"/>
                    </a:cubicBezTo>
                    <a:cubicBezTo>
                      <a:pt x="160" y="36"/>
                      <a:pt x="124" y="0"/>
                      <a:pt x="80" y="0"/>
                    </a:cubicBezTo>
                    <a:close/>
                    <a:moveTo>
                      <a:pt x="80" y="120"/>
                    </a:moveTo>
                    <a:cubicBezTo>
                      <a:pt x="58" y="120"/>
                      <a:pt x="40" y="103"/>
                      <a:pt x="40" y="80"/>
                    </a:cubicBezTo>
                    <a:cubicBezTo>
                      <a:pt x="40" y="58"/>
                      <a:pt x="58" y="40"/>
                      <a:pt x="80" y="40"/>
                    </a:cubicBezTo>
                    <a:cubicBezTo>
                      <a:pt x="102" y="40"/>
                      <a:pt x="120" y="58"/>
                      <a:pt x="120" y="80"/>
                    </a:cubicBezTo>
                    <a:cubicBezTo>
                      <a:pt x="120" y="103"/>
                      <a:pt x="102" y="120"/>
                      <a:pt x="80" y="120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" name="Freeform 11"/>
              <p:cNvSpPr/>
              <p:nvPr/>
            </p:nvSpPr>
            <p:spPr bwMode="auto">
              <a:xfrm>
                <a:off x="3722633" y="1793215"/>
                <a:ext cx="122292" cy="162627"/>
              </a:xfrm>
              <a:custGeom>
                <a:avLst/>
                <a:gdLst>
                  <a:gd name="T0" fmla="*/ 285 w 285"/>
                  <a:gd name="T1" fmla="*/ 0 h 379"/>
                  <a:gd name="T2" fmla="*/ 190 w 285"/>
                  <a:gd name="T3" fmla="*/ 0 h 379"/>
                  <a:gd name="T4" fmla="*/ 95 w 285"/>
                  <a:gd name="T5" fmla="*/ 0 h 379"/>
                  <a:gd name="T6" fmla="*/ 0 w 285"/>
                  <a:gd name="T7" fmla="*/ 0 h 379"/>
                  <a:gd name="T8" fmla="*/ 0 w 285"/>
                  <a:gd name="T9" fmla="*/ 95 h 379"/>
                  <a:gd name="T10" fmla="*/ 95 w 285"/>
                  <a:gd name="T11" fmla="*/ 95 h 379"/>
                  <a:gd name="T12" fmla="*/ 95 w 285"/>
                  <a:gd name="T13" fmla="*/ 379 h 379"/>
                  <a:gd name="T14" fmla="*/ 190 w 285"/>
                  <a:gd name="T15" fmla="*/ 379 h 379"/>
                  <a:gd name="T16" fmla="*/ 190 w 285"/>
                  <a:gd name="T17" fmla="*/ 95 h 379"/>
                  <a:gd name="T18" fmla="*/ 285 w 285"/>
                  <a:gd name="T19" fmla="*/ 95 h 379"/>
                  <a:gd name="T20" fmla="*/ 285 w 285"/>
                  <a:gd name="T21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5" h="379">
                    <a:moveTo>
                      <a:pt x="285" y="0"/>
                    </a:moveTo>
                    <a:lnTo>
                      <a:pt x="190" y="0"/>
                    </a:lnTo>
                    <a:lnTo>
                      <a:pt x="95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95" y="95"/>
                    </a:lnTo>
                    <a:lnTo>
                      <a:pt x="95" y="379"/>
                    </a:lnTo>
                    <a:lnTo>
                      <a:pt x="190" y="379"/>
                    </a:lnTo>
                    <a:lnTo>
                      <a:pt x="190" y="95"/>
                    </a:lnTo>
                    <a:lnTo>
                      <a:pt x="285" y="95"/>
                    </a:lnTo>
                    <a:lnTo>
                      <a:pt x="285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" name="Freeform 12"/>
              <p:cNvSpPr/>
              <p:nvPr/>
            </p:nvSpPr>
            <p:spPr bwMode="auto">
              <a:xfrm>
                <a:off x="3580173" y="1793215"/>
                <a:ext cx="122292" cy="162627"/>
              </a:xfrm>
              <a:custGeom>
                <a:avLst/>
                <a:gdLst>
                  <a:gd name="T0" fmla="*/ 0 w 285"/>
                  <a:gd name="T1" fmla="*/ 0 h 379"/>
                  <a:gd name="T2" fmla="*/ 0 w 285"/>
                  <a:gd name="T3" fmla="*/ 95 h 379"/>
                  <a:gd name="T4" fmla="*/ 0 w 285"/>
                  <a:gd name="T5" fmla="*/ 143 h 379"/>
                  <a:gd name="T6" fmla="*/ 0 w 285"/>
                  <a:gd name="T7" fmla="*/ 236 h 379"/>
                  <a:gd name="T8" fmla="*/ 0 w 285"/>
                  <a:gd name="T9" fmla="*/ 379 h 379"/>
                  <a:gd name="T10" fmla="*/ 95 w 285"/>
                  <a:gd name="T11" fmla="*/ 379 h 379"/>
                  <a:gd name="T12" fmla="*/ 95 w 285"/>
                  <a:gd name="T13" fmla="*/ 236 h 379"/>
                  <a:gd name="T14" fmla="*/ 285 w 285"/>
                  <a:gd name="T15" fmla="*/ 236 h 379"/>
                  <a:gd name="T16" fmla="*/ 285 w 285"/>
                  <a:gd name="T17" fmla="*/ 143 h 379"/>
                  <a:gd name="T18" fmla="*/ 95 w 285"/>
                  <a:gd name="T19" fmla="*/ 143 h 379"/>
                  <a:gd name="T20" fmla="*/ 95 w 285"/>
                  <a:gd name="T21" fmla="*/ 95 h 379"/>
                  <a:gd name="T22" fmla="*/ 285 w 285"/>
                  <a:gd name="T23" fmla="*/ 95 h 379"/>
                  <a:gd name="T24" fmla="*/ 285 w 285"/>
                  <a:gd name="T25" fmla="*/ 0 h 379"/>
                  <a:gd name="T26" fmla="*/ 95 w 285"/>
                  <a:gd name="T27" fmla="*/ 0 h 379"/>
                  <a:gd name="T28" fmla="*/ 0 w 285"/>
                  <a:gd name="T29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85" h="379">
                    <a:moveTo>
                      <a:pt x="0" y="0"/>
                    </a:moveTo>
                    <a:lnTo>
                      <a:pt x="0" y="95"/>
                    </a:lnTo>
                    <a:lnTo>
                      <a:pt x="0" y="143"/>
                    </a:lnTo>
                    <a:lnTo>
                      <a:pt x="0" y="236"/>
                    </a:lnTo>
                    <a:lnTo>
                      <a:pt x="0" y="379"/>
                    </a:lnTo>
                    <a:lnTo>
                      <a:pt x="95" y="379"/>
                    </a:lnTo>
                    <a:lnTo>
                      <a:pt x="95" y="236"/>
                    </a:lnTo>
                    <a:lnTo>
                      <a:pt x="285" y="236"/>
                    </a:lnTo>
                    <a:lnTo>
                      <a:pt x="285" y="143"/>
                    </a:lnTo>
                    <a:lnTo>
                      <a:pt x="95" y="143"/>
                    </a:lnTo>
                    <a:lnTo>
                      <a:pt x="95" y="95"/>
                    </a:lnTo>
                    <a:lnTo>
                      <a:pt x="285" y="95"/>
                    </a:lnTo>
                    <a:lnTo>
                      <a:pt x="285" y="0"/>
                    </a:lnTo>
                    <a:lnTo>
                      <a:pt x="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" name="Rectangle 13"/>
              <p:cNvSpPr>
                <a:spLocks noChangeArrowheads="1"/>
              </p:cNvSpPr>
              <p:nvPr/>
            </p:nvSpPr>
            <p:spPr bwMode="auto">
              <a:xfrm>
                <a:off x="2896625" y="1793215"/>
                <a:ext cx="40764" cy="162627"/>
              </a:xfrm>
              <a:prstGeom prst="rect">
                <a:avLst/>
              </a:pr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" name="Freeform 14"/>
              <p:cNvSpPr/>
              <p:nvPr/>
            </p:nvSpPr>
            <p:spPr bwMode="auto">
              <a:xfrm>
                <a:off x="2741722" y="1793215"/>
                <a:ext cx="40764" cy="162627"/>
              </a:xfrm>
              <a:custGeom>
                <a:avLst/>
                <a:gdLst>
                  <a:gd name="T0" fmla="*/ 0 w 95"/>
                  <a:gd name="T1" fmla="*/ 0 h 379"/>
                  <a:gd name="T2" fmla="*/ 0 w 95"/>
                  <a:gd name="T3" fmla="*/ 379 h 379"/>
                  <a:gd name="T4" fmla="*/ 95 w 95"/>
                  <a:gd name="T5" fmla="*/ 379 h 379"/>
                  <a:gd name="T6" fmla="*/ 95 w 95"/>
                  <a:gd name="T7" fmla="*/ 190 h 379"/>
                  <a:gd name="T8" fmla="*/ 95 w 95"/>
                  <a:gd name="T9" fmla="*/ 0 h 379"/>
                  <a:gd name="T10" fmla="*/ 0 w 95"/>
                  <a:gd name="T11" fmla="*/ 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379">
                    <a:moveTo>
                      <a:pt x="0" y="0"/>
                    </a:moveTo>
                    <a:lnTo>
                      <a:pt x="0" y="379"/>
                    </a:lnTo>
                    <a:lnTo>
                      <a:pt x="95" y="379"/>
                    </a:lnTo>
                    <a:lnTo>
                      <a:pt x="95" y="190"/>
                    </a:lnTo>
                    <a:lnTo>
                      <a:pt x="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" name="Freeform 15"/>
              <p:cNvSpPr/>
              <p:nvPr/>
            </p:nvSpPr>
            <p:spPr bwMode="auto">
              <a:xfrm>
                <a:off x="2782486" y="1793215"/>
                <a:ext cx="93972" cy="162627"/>
              </a:xfrm>
              <a:custGeom>
                <a:avLst/>
                <a:gdLst>
                  <a:gd name="T0" fmla="*/ 109 w 219"/>
                  <a:gd name="T1" fmla="*/ 190 h 379"/>
                  <a:gd name="T2" fmla="*/ 219 w 219"/>
                  <a:gd name="T3" fmla="*/ 0 h 379"/>
                  <a:gd name="T4" fmla="*/ 109 w 219"/>
                  <a:gd name="T5" fmla="*/ 0 h 379"/>
                  <a:gd name="T6" fmla="*/ 0 w 219"/>
                  <a:gd name="T7" fmla="*/ 190 h 379"/>
                  <a:gd name="T8" fmla="*/ 109 w 219"/>
                  <a:gd name="T9" fmla="*/ 379 h 379"/>
                  <a:gd name="T10" fmla="*/ 219 w 219"/>
                  <a:gd name="T11" fmla="*/ 379 h 379"/>
                  <a:gd name="T12" fmla="*/ 109 w 219"/>
                  <a:gd name="T13" fmla="*/ 190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9" h="379">
                    <a:moveTo>
                      <a:pt x="109" y="190"/>
                    </a:moveTo>
                    <a:lnTo>
                      <a:pt x="219" y="0"/>
                    </a:lnTo>
                    <a:lnTo>
                      <a:pt x="109" y="0"/>
                    </a:lnTo>
                    <a:lnTo>
                      <a:pt x="0" y="190"/>
                    </a:lnTo>
                    <a:lnTo>
                      <a:pt x="109" y="379"/>
                    </a:lnTo>
                    <a:lnTo>
                      <a:pt x="219" y="379"/>
                    </a:lnTo>
                    <a:lnTo>
                      <a:pt x="109" y="190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" name="Freeform 16"/>
              <p:cNvSpPr/>
              <p:nvPr/>
            </p:nvSpPr>
            <p:spPr bwMode="auto">
              <a:xfrm>
                <a:off x="3282811" y="1793215"/>
                <a:ext cx="93543" cy="162627"/>
              </a:xfrm>
              <a:custGeom>
                <a:avLst/>
                <a:gdLst>
                  <a:gd name="T0" fmla="*/ 26 w 218"/>
                  <a:gd name="T1" fmla="*/ 143 h 379"/>
                  <a:gd name="T2" fmla="*/ 81 w 218"/>
                  <a:gd name="T3" fmla="*/ 236 h 379"/>
                  <a:gd name="T4" fmla="*/ 0 w 218"/>
                  <a:gd name="T5" fmla="*/ 379 h 379"/>
                  <a:gd name="T6" fmla="*/ 109 w 218"/>
                  <a:gd name="T7" fmla="*/ 379 h 379"/>
                  <a:gd name="T8" fmla="*/ 192 w 218"/>
                  <a:gd name="T9" fmla="*/ 236 h 379"/>
                  <a:gd name="T10" fmla="*/ 135 w 218"/>
                  <a:gd name="T11" fmla="*/ 143 h 379"/>
                  <a:gd name="T12" fmla="*/ 218 w 218"/>
                  <a:gd name="T13" fmla="*/ 0 h 379"/>
                  <a:gd name="T14" fmla="*/ 109 w 218"/>
                  <a:gd name="T15" fmla="*/ 0 h 379"/>
                  <a:gd name="T16" fmla="*/ 26 w 218"/>
                  <a:gd name="T17" fmla="*/ 143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8" h="379">
                    <a:moveTo>
                      <a:pt x="26" y="143"/>
                    </a:moveTo>
                    <a:lnTo>
                      <a:pt x="81" y="236"/>
                    </a:lnTo>
                    <a:lnTo>
                      <a:pt x="0" y="379"/>
                    </a:lnTo>
                    <a:lnTo>
                      <a:pt x="109" y="379"/>
                    </a:lnTo>
                    <a:lnTo>
                      <a:pt x="192" y="236"/>
                    </a:lnTo>
                    <a:lnTo>
                      <a:pt x="135" y="143"/>
                    </a:lnTo>
                    <a:lnTo>
                      <a:pt x="218" y="0"/>
                    </a:lnTo>
                    <a:lnTo>
                      <a:pt x="109" y="0"/>
                    </a:lnTo>
                    <a:lnTo>
                      <a:pt x="26" y="14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" name="Freeform 17"/>
              <p:cNvSpPr>
                <a:spLocks noEditPoints="1"/>
              </p:cNvSpPr>
              <p:nvPr/>
            </p:nvSpPr>
            <p:spPr bwMode="auto">
              <a:xfrm>
                <a:off x="3396950" y="1793215"/>
                <a:ext cx="163056" cy="162627"/>
              </a:xfrm>
              <a:custGeom>
                <a:avLst/>
                <a:gdLst>
                  <a:gd name="T0" fmla="*/ 80 w 160"/>
                  <a:gd name="T1" fmla="*/ 0 h 159"/>
                  <a:gd name="T2" fmla="*/ 0 w 160"/>
                  <a:gd name="T3" fmla="*/ 80 h 159"/>
                  <a:gd name="T4" fmla="*/ 80 w 160"/>
                  <a:gd name="T5" fmla="*/ 159 h 159"/>
                  <a:gd name="T6" fmla="*/ 160 w 160"/>
                  <a:gd name="T7" fmla="*/ 80 h 159"/>
                  <a:gd name="T8" fmla="*/ 80 w 160"/>
                  <a:gd name="T9" fmla="*/ 0 h 159"/>
                  <a:gd name="T10" fmla="*/ 80 w 160"/>
                  <a:gd name="T11" fmla="*/ 119 h 159"/>
                  <a:gd name="T12" fmla="*/ 40 w 160"/>
                  <a:gd name="T13" fmla="*/ 80 h 159"/>
                  <a:gd name="T14" fmla="*/ 80 w 160"/>
                  <a:gd name="T15" fmla="*/ 40 h 159"/>
                  <a:gd name="T16" fmla="*/ 120 w 160"/>
                  <a:gd name="T17" fmla="*/ 80 h 159"/>
                  <a:gd name="T18" fmla="*/ 80 w 160"/>
                  <a:gd name="T19" fmla="*/ 11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0" h="159">
                    <a:moveTo>
                      <a:pt x="80" y="0"/>
                    </a:moveTo>
                    <a:cubicBezTo>
                      <a:pt x="36" y="0"/>
                      <a:pt x="0" y="35"/>
                      <a:pt x="0" y="80"/>
                    </a:cubicBezTo>
                    <a:cubicBezTo>
                      <a:pt x="0" y="124"/>
                      <a:pt x="36" y="159"/>
                      <a:pt x="80" y="159"/>
                    </a:cubicBezTo>
                    <a:cubicBezTo>
                      <a:pt x="124" y="159"/>
                      <a:pt x="160" y="124"/>
                      <a:pt x="160" y="80"/>
                    </a:cubicBezTo>
                    <a:cubicBezTo>
                      <a:pt x="160" y="35"/>
                      <a:pt x="124" y="0"/>
                      <a:pt x="80" y="0"/>
                    </a:cubicBezTo>
                    <a:close/>
                    <a:moveTo>
                      <a:pt x="80" y="119"/>
                    </a:moveTo>
                    <a:cubicBezTo>
                      <a:pt x="58" y="119"/>
                      <a:pt x="40" y="102"/>
                      <a:pt x="40" y="80"/>
                    </a:cubicBezTo>
                    <a:cubicBezTo>
                      <a:pt x="40" y="57"/>
                      <a:pt x="58" y="40"/>
                      <a:pt x="80" y="40"/>
                    </a:cubicBezTo>
                    <a:cubicBezTo>
                      <a:pt x="102" y="40"/>
                      <a:pt x="120" y="57"/>
                      <a:pt x="120" y="80"/>
                    </a:cubicBezTo>
                    <a:cubicBezTo>
                      <a:pt x="120" y="102"/>
                      <a:pt x="102" y="119"/>
                      <a:pt x="80" y="119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" name="Freeform 18"/>
              <p:cNvSpPr/>
              <p:nvPr/>
            </p:nvSpPr>
            <p:spPr bwMode="auto">
              <a:xfrm>
                <a:off x="2957556" y="1793215"/>
                <a:ext cx="141601" cy="162627"/>
              </a:xfrm>
              <a:custGeom>
                <a:avLst/>
                <a:gdLst>
                  <a:gd name="T0" fmla="*/ 95 w 330"/>
                  <a:gd name="T1" fmla="*/ 164 h 379"/>
                  <a:gd name="T2" fmla="*/ 221 w 330"/>
                  <a:gd name="T3" fmla="*/ 379 h 379"/>
                  <a:gd name="T4" fmla="*/ 235 w 330"/>
                  <a:gd name="T5" fmla="*/ 379 h 379"/>
                  <a:gd name="T6" fmla="*/ 330 w 330"/>
                  <a:gd name="T7" fmla="*/ 379 h 379"/>
                  <a:gd name="T8" fmla="*/ 330 w 330"/>
                  <a:gd name="T9" fmla="*/ 0 h 379"/>
                  <a:gd name="T10" fmla="*/ 235 w 330"/>
                  <a:gd name="T11" fmla="*/ 0 h 379"/>
                  <a:gd name="T12" fmla="*/ 235 w 330"/>
                  <a:gd name="T13" fmla="*/ 214 h 379"/>
                  <a:gd name="T14" fmla="*/ 110 w 330"/>
                  <a:gd name="T15" fmla="*/ 0 h 379"/>
                  <a:gd name="T16" fmla="*/ 0 w 330"/>
                  <a:gd name="T17" fmla="*/ 0 h 379"/>
                  <a:gd name="T18" fmla="*/ 0 w 330"/>
                  <a:gd name="T19" fmla="*/ 379 h 379"/>
                  <a:gd name="T20" fmla="*/ 95 w 330"/>
                  <a:gd name="T21" fmla="*/ 379 h 379"/>
                  <a:gd name="T22" fmla="*/ 95 w 330"/>
                  <a:gd name="T23" fmla="*/ 164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30" h="379">
                    <a:moveTo>
                      <a:pt x="95" y="164"/>
                    </a:moveTo>
                    <a:lnTo>
                      <a:pt x="221" y="379"/>
                    </a:lnTo>
                    <a:lnTo>
                      <a:pt x="235" y="379"/>
                    </a:lnTo>
                    <a:lnTo>
                      <a:pt x="330" y="379"/>
                    </a:lnTo>
                    <a:lnTo>
                      <a:pt x="330" y="0"/>
                    </a:lnTo>
                    <a:lnTo>
                      <a:pt x="235" y="0"/>
                    </a:lnTo>
                    <a:lnTo>
                      <a:pt x="235" y="214"/>
                    </a:lnTo>
                    <a:lnTo>
                      <a:pt x="110" y="0"/>
                    </a:lnTo>
                    <a:lnTo>
                      <a:pt x="0" y="0"/>
                    </a:lnTo>
                    <a:lnTo>
                      <a:pt x="0" y="379"/>
                    </a:lnTo>
                    <a:lnTo>
                      <a:pt x="95" y="379"/>
                    </a:lnTo>
                    <a:lnTo>
                      <a:pt x="95" y="164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" name="Freeform 19"/>
              <p:cNvSpPr/>
              <p:nvPr/>
            </p:nvSpPr>
            <p:spPr bwMode="auto">
              <a:xfrm>
                <a:off x="3119754" y="1793215"/>
                <a:ext cx="142460" cy="162627"/>
              </a:xfrm>
              <a:custGeom>
                <a:avLst/>
                <a:gdLst>
                  <a:gd name="T0" fmla="*/ 95 w 332"/>
                  <a:gd name="T1" fmla="*/ 283 h 379"/>
                  <a:gd name="T2" fmla="*/ 95 w 332"/>
                  <a:gd name="T3" fmla="*/ 95 h 379"/>
                  <a:gd name="T4" fmla="*/ 332 w 332"/>
                  <a:gd name="T5" fmla="*/ 95 h 379"/>
                  <a:gd name="T6" fmla="*/ 332 w 332"/>
                  <a:gd name="T7" fmla="*/ 0 h 379"/>
                  <a:gd name="T8" fmla="*/ 95 w 332"/>
                  <a:gd name="T9" fmla="*/ 0 h 379"/>
                  <a:gd name="T10" fmla="*/ 0 w 332"/>
                  <a:gd name="T11" fmla="*/ 0 h 379"/>
                  <a:gd name="T12" fmla="*/ 0 w 332"/>
                  <a:gd name="T13" fmla="*/ 95 h 379"/>
                  <a:gd name="T14" fmla="*/ 0 w 332"/>
                  <a:gd name="T15" fmla="*/ 283 h 379"/>
                  <a:gd name="T16" fmla="*/ 0 w 332"/>
                  <a:gd name="T17" fmla="*/ 379 h 379"/>
                  <a:gd name="T18" fmla="*/ 95 w 332"/>
                  <a:gd name="T19" fmla="*/ 379 h 379"/>
                  <a:gd name="T20" fmla="*/ 237 w 332"/>
                  <a:gd name="T21" fmla="*/ 379 h 379"/>
                  <a:gd name="T22" fmla="*/ 328 w 332"/>
                  <a:gd name="T23" fmla="*/ 379 h 379"/>
                  <a:gd name="T24" fmla="*/ 332 w 332"/>
                  <a:gd name="T25" fmla="*/ 379 h 379"/>
                  <a:gd name="T26" fmla="*/ 332 w 332"/>
                  <a:gd name="T27" fmla="*/ 238 h 379"/>
                  <a:gd name="T28" fmla="*/ 332 w 332"/>
                  <a:gd name="T29" fmla="*/ 190 h 379"/>
                  <a:gd name="T30" fmla="*/ 332 w 332"/>
                  <a:gd name="T31" fmla="*/ 143 h 379"/>
                  <a:gd name="T32" fmla="*/ 142 w 332"/>
                  <a:gd name="T33" fmla="*/ 143 h 379"/>
                  <a:gd name="T34" fmla="*/ 142 w 332"/>
                  <a:gd name="T35" fmla="*/ 238 h 379"/>
                  <a:gd name="T36" fmla="*/ 237 w 332"/>
                  <a:gd name="T37" fmla="*/ 238 h 379"/>
                  <a:gd name="T38" fmla="*/ 237 w 332"/>
                  <a:gd name="T39" fmla="*/ 283 h 379"/>
                  <a:gd name="T40" fmla="*/ 95 w 332"/>
                  <a:gd name="T41" fmla="*/ 283 h 3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32" h="379">
                    <a:moveTo>
                      <a:pt x="95" y="283"/>
                    </a:moveTo>
                    <a:lnTo>
                      <a:pt x="95" y="95"/>
                    </a:lnTo>
                    <a:lnTo>
                      <a:pt x="332" y="95"/>
                    </a:lnTo>
                    <a:lnTo>
                      <a:pt x="332" y="0"/>
                    </a:lnTo>
                    <a:lnTo>
                      <a:pt x="95" y="0"/>
                    </a:lnTo>
                    <a:lnTo>
                      <a:pt x="0" y="0"/>
                    </a:lnTo>
                    <a:lnTo>
                      <a:pt x="0" y="95"/>
                    </a:lnTo>
                    <a:lnTo>
                      <a:pt x="0" y="283"/>
                    </a:lnTo>
                    <a:lnTo>
                      <a:pt x="0" y="379"/>
                    </a:lnTo>
                    <a:lnTo>
                      <a:pt x="95" y="379"/>
                    </a:lnTo>
                    <a:lnTo>
                      <a:pt x="237" y="379"/>
                    </a:lnTo>
                    <a:lnTo>
                      <a:pt x="328" y="379"/>
                    </a:lnTo>
                    <a:lnTo>
                      <a:pt x="332" y="379"/>
                    </a:lnTo>
                    <a:lnTo>
                      <a:pt x="332" y="238"/>
                    </a:lnTo>
                    <a:lnTo>
                      <a:pt x="332" y="190"/>
                    </a:lnTo>
                    <a:lnTo>
                      <a:pt x="332" y="143"/>
                    </a:lnTo>
                    <a:lnTo>
                      <a:pt x="142" y="143"/>
                    </a:lnTo>
                    <a:lnTo>
                      <a:pt x="142" y="238"/>
                    </a:lnTo>
                    <a:lnTo>
                      <a:pt x="237" y="238"/>
                    </a:lnTo>
                    <a:lnTo>
                      <a:pt x="237" y="283"/>
                    </a:lnTo>
                    <a:lnTo>
                      <a:pt x="95" y="28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987449" y="1668348"/>
              <a:ext cx="614464" cy="616180"/>
              <a:chOff x="2047875" y="1668348"/>
              <a:chExt cx="614464" cy="616180"/>
            </a:xfrm>
          </p:grpSpPr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2047875" y="1668348"/>
                <a:ext cx="614464" cy="616180"/>
              </a:xfrm>
              <a:custGeom>
                <a:avLst/>
                <a:gdLst>
                  <a:gd name="T0" fmla="*/ 301 w 603"/>
                  <a:gd name="T1" fmla="*/ 603 h 603"/>
                  <a:gd name="T2" fmla="*/ 217 w 603"/>
                  <a:gd name="T3" fmla="*/ 485 h 603"/>
                  <a:gd name="T4" fmla="*/ 219 w 603"/>
                  <a:gd name="T5" fmla="*/ 456 h 603"/>
                  <a:gd name="T6" fmla="*/ 200 w 603"/>
                  <a:gd name="T7" fmla="*/ 405 h 603"/>
                  <a:gd name="T8" fmla="*/ 200 w 603"/>
                  <a:gd name="T9" fmla="*/ 405 h 603"/>
                  <a:gd name="T10" fmla="*/ 199 w 603"/>
                  <a:gd name="T11" fmla="*/ 409 h 603"/>
                  <a:gd name="T12" fmla="*/ 171 w 603"/>
                  <a:gd name="T13" fmla="*/ 402 h 603"/>
                  <a:gd name="T14" fmla="*/ 163 w 603"/>
                  <a:gd name="T15" fmla="*/ 353 h 603"/>
                  <a:gd name="T16" fmla="*/ 140 w 603"/>
                  <a:gd name="T17" fmla="*/ 324 h 603"/>
                  <a:gd name="T18" fmla="*/ 178 w 603"/>
                  <a:gd name="T19" fmla="*/ 324 h 603"/>
                  <a:gd name="T20" fmla="*/ 207 w 603"/>
                  <a:gd name="T21" fmla="*/ 324 h 603"/>
                  <a:gd name="T22" fmla="*/ 261 w 603"/>
                  <a:gd name="T23" fmla="*/ 324 h 603"/>
                  <a:gd name="T24" fmla="*/ 117 w 603"/>
                  <a:gd name="T25" fmla="*/ 434 h 603"/>
                  <a:gd name="T26" fmla="*/ 147 w 603"/>
                  <a:gd name="T27" fmla="*/ 434 h 603"/>
                  <a:gd name="T28" fmla="*/ 259 w 603"/>
                  <a:gd name="T29" fmla="*/ 434 h 603"/>
                  <a:gd name="T30" fmla="*/ 288 w 603"/>
                  <a:gd name="T31" fmla="*/ 434 h 603"/>
                  <a:gd name="T32" fmla="*/ 220 w 603"/>
                  <a:gd name="T33" fmla="*/ 206 h 603"/>
                  <a:gd name="T34" fmla="*/ 220 w 603"/>
                  <a:gd name="T35" fmla="*/ 235 h 603"/>
                  <a:gd name="T36" fmla="*/ 235 w 603"/>
                  <a:gd name="T37" fmla="*/ 250 h 603"/>
                  <a:gd name="T38" fmla="*/ 294 w 603"/>
                  <a:gd name="T39" fmla="*/ 265 h 603"/>
                  <a:gd name="T40" fmla="*/ 191 w 603"/>
                  <a:gd name="T41" fmla="*/ 294 h 603"/>
                  <a:gd name="T42" fmla="*/ 151 w 603"/>
                  <a:gd name="T43" fmla="*/ 265 h 603"/>
                  <a:gd name="T44" fmla="*/ 185 w 603"/>
                  <a:gd name="T45" fmla="*/ 265 h 603"/>
                  <a:gd name="T46" fmla="*/ 132 w 603"/>
                  <a:gd name="T47" fmla="*/ 235 h 603"/>
                  <a:gd name="T48" fmla="*/ 191 w 603"/>
                  <a:gd name="T49" fmla="*/ 191 h 603"/>
                  <a:gd name="T50" fmla="*/ 117 w 603"/>
                  <a:gd name="T51" fmla="*/ 191 h 603"/>
                  <a:gd name="T52" fmla="*/ 117 w 603"/>
                  <a:gd name="T53" fmla="*/ 162 h 603"/>
                  <a:gd name="T54" fmla="*/ 194 w 603"/>
                  <a:gd name="T55" fmla="*/ 118 h 603"/>
                  <a:gd name="T56" fmla="*/ 294 w 603"/>
                  <a:gd name="T57" fmla="*/ 162 h 603"/>
                  <a:gd name="T58" fmla="*/ 451 w 603"/>
                  <a:gd name="T59" fmla="*/ 485 h 603"/>
                  <a:gd name="T60" fmla="*/ 308 w 603"/>
                  <a:gd name="T61" fmla="*/ 485 h 603"/>
                  <a:gd name="T62" fmla="*/ 359 w 603"/>
                  <a:gd name="T63" fmla="*/ 456 h 603"/>
                  <a:gd name="T64" fmla="*/ 442 w 603"/>
                  <a:gd name="T65" fmla="*/ 412 h 603"/>
                  <a:gd name="T66" fmla="*/ 308 w 603"/>
                  <a:gd name="T67" fmla="*/ 382 h 603"/>
                  <a:gd name="T68" fmla="*/ 325 w 603"/>
                  <a:gd name="T69" fmla="*/ 412 h 603"/>
                  <a:gd name="T70" fmla="*/ 425 w 603"/>
                  <a:gd name="T71" fmla="*/ 338 h 603"/>
                  <a:gd name="T72" fmla="*/ 408 w 603"/>
                  <a:gd name="T73" fmla="*/ 309 h 603"/>
                  <a:gd name="T74" fmla="*/ 485 w 603"/>
                  <a:gd name="T75" fmla="*/ 382 h 603"/>
                  <a:gd name="T76" fmla="*/ 485 w 603"/>
                  <a:gd name="T77" fmla="*/ 294 h 603"/>
                  <a:gd name="T78" fmla="*/ 308 w 603"/>
                  <a:gd name="T79" fmla="*/ 294 h 603"/>
                  <a:gd name="T80" fmla="*/ 338 w 603"/>
                  <a:gd name="T81" fmla="*/ 162 h 603"/>
                  <a:gd name="T82" fmla="*/ 382 w 603"/>
                  <a:gd name="T83" fmla="*/ 118 h 603"/>
                  <a:gd name="T84" fmla="*/ 455 w 603"/>
                  <a:gd name="T85" fmla="*/ 265 h 603"/>
                  <a:gd name="T86" fmla="*/ 485 w 603"/>
                  <a:gd name="T87" fmla="*/ 265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03" h="603">
                    <a:moveTo>
                      <a:pt x="301" y="0"/>
                    </a:moveTo>
                    <a:cubicBezTo>
                      <a:pt x="135" y="0"/>
                      <a:pt x="0" y="135"/>
                      <a:pt x="0" y="301"/>
                    </a:cubicBezTo>
                    <a:cubicBezTo>
                      <a:pt x="0" y="468"/>
                      <a:pt x="135" y="603"/>
                      <a:pt x="301" y="603"/>
                    </a:cubicBezTo>
                    <a:cubicBezTo>
                      <a:pt x="468" y="603"/>
                      <a:pt x="603" y="468"/>
                      <a:pt x="603" y="301"/>
                    </a:cubicBezTo>
                    <a:cubicBezTo>
                      <a:pt x="603" y="135"/>
                      <a:pt x="468" y="0"/>
                      <a:pt x="301" y="0"/>
                    </a:cubicBezTo>
                    <a:close/>
                    <a:moveTo>
                      <a:pt x="217" y="485"/>
                    </a:moveTo>
                    <a:cubicBezTo>
                      <a:pt x="212" y="485"/>
                      <a:pt x="212" y="485"/>
                      <a:pt x="212" y="485"/>
                    </a:cubicBezTo>
                    <a:cubicBezTo>
                      <a:pt x="195" y="456"/>
                      <a:pt x="195" y="456"/>
                      <a:pt x="195" y="456"/>
                    </a:cubicBezTo>
                    <a:cubicBezTo>
                      <a:pt x="219" y="456"/>
                      <a:pt x="219" y="456"/>
                      <a:pt x="219" y="456"/>
                    </a:cubicBezTo>
                    <a:cubicBezTo>
                      <a:pt x="229" y="353"/>
                      <a:pt x="229" y="353"/>
                      <a:pt x="229" y="353"/>
                    </a:cubicBezTo>
                    <a:cubicBezTo>
                      <a:pt x="205" y="353"/>
                      <a:pt x="205" y="353"/>
                      <a:pt x="205" y="353"/>
                    </a:cubicBezTo>
                    <a:cubicBezTo>
                      <a:pt x="200" y="405"/>
                      <a:pt x="200" y="405"/>
                      <a:pt x="200" y="405"/>
                    </a:cubicBezTo>
                    <a:cubicBezTo>
                      <a:pt x="200" y="405"/>
                      <a:pt x="200" y="405"/>
                      <a:pt x="200" y="405"/>
                    </a:cubicBezTo>
                    <a:cubicBezTo>
                      <a:pt x="200" y="405"/>
                      <a:pt x="200" y="405"/>
                      <a:pt x="200" y="405"/>
                    </a:cubicBezTo>
                    <a:cubicBezTo>
                      <a:pt x="200" y="405"/>
                      <a:pt x="200" y="405"/>
                      <a:pt x="200" y="405"/>
                    </a:cubicBezTo>
                    <a:cubicBezTo>
                      <a:pt x="200" y="406"/>
                      <a:pt x="200" y="408"/>
                      <a:pt x="199" y="409"/>
                    </a:cubicBezTo>
                    <a:cubicBezTo>
                      <a:pt x="199" y="409"/>
                      <a:pt x="199" y="409"/>
                      <a:pt x="199" y="409"/>
                    </a:cubicBezTo>
                    <a:cubicBezTo>
                      <a:pt x="199" y="409"/>
                      <a:pt x="199" y="409"/>
                      <a:pt x="199" y="409"/>
                    </a:cubicBezTo>
                    <a:cubicBezTo>
                      <a:pt x="194" y="445"/>
                      <a:pt x="168" y="475"/>
                      <a:pt x="133" y="483"/>
                    </a:cubicBezTo>
                    <a:cubicBezTo>
                      <a:pt x="117" y="456"/>
                      <a:pt x="117" y="456"/>
                      <a:pt x="117" y="456"/>
                    </a:cubicBezTo>
                    <a:cubicBezTo>
                      <a:pt x="146" y="453"/>
                      <a:pt x="168" y="431"/>
                      <a:pt x="171" y="402"/>
                    </a:cubicBezTo>
                    <a:cubicBezTo>
                      <a:pt x="175" y="353"/>
                      <a:pt x="175" y="353"/>
                      <a:pt x="175" y="353"/>
                    </a:cubicBezTo>
                    <a:cubicBezTo>
                      <a:pt x="172" y="353"/>
                      <a:pt x="172" y="353"/>
                      <a:pt x="172" y="353"/>
                    </a:cubicBezTo>
                    <a:cubicBezTo>
                      <a:pt x="163" y="353"/>
                      <a:pt x="163" y="353"/>
                      <a:pt x="163" y="353"/>
                    </a:cubicBezTo>
                    <a:cubicBezTo>
                      <a:pt x="144" y="353"/>
                      <a:pt x="144" y="353"/>
                      <a:pt x="144" y="353"/>
                    </a:cubicBezTo>
                    <a:cubicBezTo>
                      <a:pt x="123" y="353"/>
                      <a:pt x="123" y="353"/>
                      <a:pt x="123" y="353"/>
                    </a:cubicBezTo>
                    <a:cubicBezTo>
                      <a:pt x="140" y="324"/>
                      <a:pt x="140" y="324"/>
                      <a:pt x="140" y="324"/>
                    </a:cubicBezTo>
                    <a:cubicBezTo>
                      <a:pt x="144" y="324"/>
                      <a:pt x="144" y="324"/>
                      <a:pt x="144" y="324"/>
                    </a:cubicBezTo>
                    <a:cubicBezTo>
                      <a:pt x="170" y="324"/>
                      <a:pt x="170" y="324"/>
                      <a:pt x="170" y="324"/>
                    </a:cubicBezTo>
                    <a:cubicBezTo>
                      <a:pt x="178" y="324"/>
                      <a:pt x="178" y="324"/>
                      <a:pt x="178" y="324"/>
                    </a:cubicBezTo>
                    <a:cubicBezTo>
                      <a:pt x="179" y="309"/>
                      <a:pt x="179" y="309"/>
                      <a:pt x="179" y="309"/>
                    </a:cubicBezTo>
                    <a:cubicBezTo>
                      <a:pt x="209" y="309"/>
                      <a:pt x="209" y="309"/>
                      <a:pt x="209" y="309"/>
                    </a:cubicBezTo>
                    <a:cubicBezTo>
                      <a:pt x="207" y="324"/>
                      <a:pt x="207" y="324"/>
                      <a:pt x="207" y="324"/>
                    </a:cubicBezTo>
                    <a:cubicBezTo>
                      <a:pt x="231" y="324"/>
                      <a:pt x="231" y="324"/>
                      <a:pt x="231" y="324"/>
                    </a:cubicBezTo>
                    <a:cubicBezTo>
                      <a:pt x="250" y="324"/>
                      <a:pt x="250" y="324"/>
                      <a:pt x="250" y="324"/>
                    </a:cubicBezTo>
                    <a:cubicBezTo>
                      <a:pt x="261" y="324"/>
                      <a:pt x="261" y="324"/>
                      <a:pt x="261" y="324"/>
                    </a:cubicBezTo>
                    <a:cubicBezTo>
                      <a:pt x="246" y="485"/>
                      <a:pt x="246" y="485"/>
                      <a:pt x="246" y="485"/>
                    </a:cubicBezTo>
                    <a:lnTo>
                      <a:pt x="217" y="485"/>
                    </a:lnTo>
                    <a:close/>
                    <a:moveTo>
                      <a:pt x="117" y="434"/>
                    </a:moveTo>
                    <a:cubicBezTo>
                      <a:pt x="123" y="375"/>
                      <a:pt x="123" y="375"/>
                      <a:pt x="123" y="375"/>
                    </a:cubicBezTo>
                    <a:cubicBezTo>
                      <a:pt x="152" y="375"/>
                      <a:pt x="152" y="375"/>
                      <a:pt x="152" y="375"/>
                    </a:cubicBezTo>
                    <a:cubicBezTo>
                      <a:pt x="147" y="434"/>
                      <a:pt x="147" y="434"/>
                      <a:pt x="147" y="434"/>
                    </a:cubicBezTo>
                    <a:lnTo>
                      <a:pt x="117" y="434"/>
                    </a:lnTo>
                    <a:close/>
                    <a:moveTo>
                      <a:pt x="288" y="434"/>
                    </a:moveTo>
                    <a:cubicBezTo>
                      <a:pt x="259" y="434"/>
                      <a:pt x="259" y="434"/>
                      <a:pt x="259" y="434"/>
                    </a:cubicBezTo>
                    <a:cubicBezTo>
                      <a:pt x="264" y="375"/>
                      <a:pt x="264" y="375"/>
                      <a:pt x="264" y="375"/>
                    </a:cubicBezTo>
                    <a:cubicBezTo>
                      <a:pt x="294" y="375"/>
                      <a:pt x="294" y="375"/>
                      <a:pt x="294" y="375"/>
                    </a:cubicBezTo>
                    <a:lnTo>
                      <a:pt x="288" y="434"/>
                    </a:lnTo>
                    <a:close/>
                    <a:moveTo>
                      <a:pt x="286" y="191"/>
                    </a:moveTo>
                    <a:cubicBezTo>
                      <a:pt x="220" y="191"/>
                      <a:pt x="220" y="191"/>
                      <a:pt x="220" y="191"/>
                    </a:cubicBezTo>
                    <a:cubicBezTo>
                      <a:pt x="220" y="206"/>
                      <a:pt x="220" y="206"/>
                      <a:pt x="220" y="206"/>
                    </a:cubicBezTo>
                    <a:cubicBezTo>
                      <a:pt x="279" y="206"/>
                      <a:pt x="279" y="206"/>
                      <a:pt x="279" y="206"/>
                    </a:cubicBezTo>
                    <a:cubicBezTo>
                      <a:pt x="279" y="235"/>
                      <a:pt x="279" y="235"/>
                      <a:pt x="279" y="235"/>
                    </a:cubicBezTo>
                    <a:cubicBezTo>
                      <a:pt x="220" y="235"/>
                      <a:pt x="220" y="235"/>
                      <a:pt x="220" y="235"/>
                    </a:cubicBezTo>
                    <a:cubicBezTo>
                      <a:pt x="220" y="265"/>
                      <a:pt x="220" y="265"/>
                      <a:pt x="220" y="265"/>
                    </a:cubicBezTo>
                    <a:cubicBezTo>
                      <a:pt x="226" y="265"/>
                      <a:pt x="226" y="265"/>
                      <a:pt x="226" y="265"/>
                    </a:cubicBezTo>
                    <a:cubicBezTo>
                      <a:pt x="235" y="250"/>
                      <a:pt x="235" y="250"/>
                      <a:pt x="235" y="250"/>
                    </a:cubicBezTo>
                    <a:cubicBezTo>
                      <a:pt x="269" y="250"/>
                      <a:pt x="269" y="250"/>
                      <a:pt x="269" y="250"/>
                    </a:cubicBezTo>
                    <a:cubicBezTo>
                      <a:pt x="260" y="265"/>
                      <a:pt x="260" y="265"/>
                      <a:pt x="260" y="265"/>
                    </a:cubicBezTo>
                    <a:cubicBezTo>
                      <a:pt x="294" y="265"/>
                      <a:pt x="294" y="265"/>
                      <a:pt x="294" y="265"/>
                    </a:cubicBezTo>
                    <a:cubicBezTo>
                      <a:pt x="294" y="294"/>
                      <a:pt x="294" y="294"/>
                      <a:pt x="294" y="294"/>
                    </a:cubicBezTo>
                    <a:cubicBezTo>
                      <a:pt x="220" y="294"/>
                      <a:pt x="220" y="294"/>
                      <a:pt x="220" y="294"/>
                    </a:cubicBezTo>
                    <a:cubicBezTo>
                      <a:pt x="191" y="294"/>
                      <a:pt x="191" y="294"/>
                      <a:pt x="191" y="294"/>
                    </a:cubicBezTo>
                    <a:cubicBezTo>
                      <a:pt x="117" y="294"/>
                      <a:pt x="117" y="294"/>
                      <a:pt x="117" y="294"/>
                    </a:cubicBezTo>
                    <a:cubicBezTo>
                      <a:pt x="117" y="265"/>
                      <a:pt x="117" y="265"/>
                      <a:pt x="117" y="265"/>
                    </a:cubicBezTo>
                    <a:cubicBezTo>
                      <a:pt x="151" y="265"/>
                      <a:pt x="151" y="265"/>
                      <a:pt x="151" y="265"/>
                    </a:cubicBezTo>
                    <a:cubicBezTo>
                      <a:pt x="142" y="250"/>
                      <a:pt x="142" y="250"/>
                      <a:pt x="142" y="250"/>
                    </a:cubicBezTo>
                    <a:cubicBezTo>
                      <a:pt x="176" y="250"/>
                      <a:pt x="176" y="250"/>
                      <a:pt x="176" y="250"/>
                    </a:cubicBezTo>
                    <a:cubicBezTo>
                      <a:pt x="185" y="265"/>
                      <a:pt x="185" y="265"/>
                      <a:pt x="185" y="265"/>
                    </a:cubicBezTo>
                    <a:cubicBezTo>
                      <a:pt x="191" y="265"/>
                      <a:pt x="191" y="265"/>
                      <a:pt x="191" y="265"/>
                    </a:cubicBezTo>
                    <a:cubicBezTo>
                      <a:pt x="191" y="235"/>
                      <a:pt x="191" y="235"/>
                      <a:pt x="191" y="235"/>
                    </a:cubicBezTo>
                    <a:cubicBezTo>
                      <a:pt x="132" y="235"/>
                      <a:pt x="132" y="235"/>
                      <a:pt x="132" y="235"/>
                    </a:cubicBezTo>
                    <a:cubicBezTo>
                      <a:pt x="132" y="206"/>
                      <a:pt x="132" y="206"/>
                      <a:pt x="132" y="206"/>
                    </a:cubicBezTo>
                    <a:cubicBezTo>
                      <a:pt x="191" y="206"/>
                      <a:pt x="191" y="206"/>
                      <a:pt x="191" y="206"/>
                    </a:cubicBezTo>
                    <a:cubicBezTo>
                      <a:pt x="191" y="191"/>
                      <a:pt x="191" y="191"/>
                      <a:pt x="191" y="191"/>
                    </a:cubicBezTo>
                    <a:cubicBezTo>
                      <a:pt x="125" y="191"/>
                      <a:pt x="125" y="191"/>
                      <a:pt x="125" y="191"/>
                    </a:cubicBezTo>
                    <a:cubicBezTo>
                      <a:pt x="117" y="196"/>
                      <a:pt x="117" y="196"/>
                      <a:pt x="117" y="196"/>
                    </a:cubicBezTo>
                    <a:cubicBezTo>
                      <a:pt x="117" y="191"/>
                      <a:pt x="117" y="191"/>
                      <a:pt x="117" y="191"/>
                    </a:cubicBezTo>
                    <a:cubicBezTo>
                      <a:pt x="117" y="191"/>
                      <a:pt x="117" y="191"/>
                      <a:pt x="117" y="191"/>
                    </a:cubicBezTo>
                    <a:cubicBezTo>
                      <a:pt x="117" y="191"/>
                      <a:pt x="117" y="191"/>
                      <a:pt x="117" y="191"/>
                    </a:cubicBezTo>
                    <a:cubicBezTo>
                      <a:pt x="117" y="162"/>
                      <a:pt x="117" y="162"/>
                      <a:pt x="117" y="162"/>
                    </a:cubicBezTo>
                    <a:cubicBezTo>
                      <a:pt x="176" y="128"/>
                      <a:pt x="176" y="128"/>
                      <a:pt x="176" y="128"/>
                    </a:cubicBezTo>
                    <a:cubicBezTo>
                      <a:pt x="194" y="118"/>
                      <a:pt x="194" y="118"/>
                      <a:pt x="194" y="118"/>
                    </a:cubicBezTo>
                    <a:cubicBezTo>
                      <a:pt x="194" y="118"/>
                      <a:pt x="194" y="118"/>
                      <a:pt x="194" y="118"/>
                    </a:cubicBezTo>
                    <a:cubicBezTo>
                      <a:pt x="217" y="118"/>
                      <a:pt x="217" y="118"/>
                      <a:pt x="217" y="118"/>
                    </a:cubicBezTo>
                    <a:cubicBezTo>
                      <a:pt x="235" y="128"/>
                      <a:pt x="235" y="128"/>
                      <a:pt x="235" y="128"/>
                    </a:cubicBezTo>
                    <a:cubicBezTo>
                      <a:pt x="294" y="162"/>
                      <a:pt x="294" y="162"/>
                      <a:pt x="294" y="162"/>
                    </a:cubicBezTo>
                    <a:cubicBezTo>
                      <a:pt x="294" y="196"/>
                      <a:pt x="294" y="196"/>
                      <a:pt x="294" y="196"/>
                    </a:cubicBezTo>
                    <a:lnTo>
                      <a:pt x="286" y="191"/>
                    </a:lnTo>
                    <a:close/>
                    <a:moveTo>
                      <a:pt x="451" y="485"/>
                    </a:moveTo>
                    <a:cubicBezTo>
                      <a:pt x="342" y="485"/>
                      <a:pt x="342" y="485"/>
                      <a:pt x="342" y="485"/>
                    </a:cubicBezTo>
                    <a:cubicBezTo>
                      <a:pt x="342" y="485"/>
                      <a:pt x="342" y="485"/>
                      <a:pt x="342" y="485"/>
                    </a:cubicBezTo>
                    <a:cubicBezTo>
                      <a:pt x="308" y="485"/>
                      <a:pt x="308" y="485"/>
                      <a:pt x="308" y="485"/>
                    </a:cubicBezTo>
                    <a:cubicBezTo>
                      <a:pt x="380" y="362"/>
                      <a:pt x="380" y="362"/>
                      <a:pt x="380" y="362"/>
                    </a:cubicBezTo>
                    <a:cubicBezTo>
                      <a:pt x="414" y="362"/>
                      <a:pt x="414" y="362"/>
                      <a:pt x="414" y="362"/>
                    </a:cubicBezTo>
                    <a:cubicBezTo>
                      <a:pt x="359" y="456"/>
                      <a:pt x="359" y="456"/>
                      <a:pt x="359" y="456"/>
                    </a:cubicBezTo>
                    <a:cubicBezTo>
                      <a:pt x="434" y="456"/>
                      <a:pt x="434" y="456"/>
                      <a:pt x="434" y="456"/>
                    </a:cubicBezTo>
                    <a:cubicBezTo>
                      <a:pt x="408" y="412"/>
                      <a:pt x="408" y="412"/>
                      <a:pt x="408" y="412"/>
                    </a:cubicBezTo>
                    <a:cubicBezTo>
                      <a:pt x="442" y="412"/>
                      <a:pt x="442" y="412"/>
                      <a:pt x="442" y="412"/>
                    </a:cubicBezTo>
                    <a:cubicBezTo>
                      <a:pt x="468" y="456"/>
                      <a:pt x="468" y="456"/>
                      <a:pt x="468" y="456"/>
                    </a:cubicBezTo>
                    <a:lnTo>
                      <a:pt x="451" y="485"/>
                    </a:lnTo>
                    <a:close/>
                    <a:moveTo>
                      <a:pt x="308" y="382"/>
                    </a:moveTo>
                    <a:cubicBezTo>
                      <a:pt x="351" y="309"/>
                      <a:pt x="351" y="309"/>
                      <a:pt x="351" y="309"/>
                    </a:cubicBezTo>
                    <a:cubicBezTo>
                      <a:pt x="385" y="309"/>
                      <a:pt x="385" y="309"/>
                      <a:pt x="385" y="309"/>
                    </a:cubicBezTo>
                    <a:cubicBezTo>
                      <a:pt x="325" y="412"/>
                      <a:pt x="325" y="412"/>
                      <a:pt x="325" y="412"/>
                    </a:cubicBezTo>
                    <a:lnTo>
                      <a:pt x="308" y="382"/>
                    </a:lnTo>
                    <a:close/>
                    <a:moveTo>
                      <a:pt x="468" y="412"/>
                    </a:moveTo>
                    <a:cubicBezTo>
                      <a:pt x="425" y="338"/>
                      <a:pt x="425" y="338"/>
                      <a:pt x="425" y="338"/>
                    </a:cubicBezTo>
                    <a:cubicBezTo>
                      <a:pt x="385" y="338"/>
                      <a:pt x="385" y="338"/>
                      <a:pt x="385" y="338"/>
                    </a:cubicBezTo>
                    <a:cubicBezTo>
                      <a:pt x="402" y="309"/>
                      <a:pt x="402" y="309"/>
                      <a:pt x="402" y="309"/>
                    </a:cubicBezTo>
                    <a:cubicBezTo>
                      <a:pt x="408" y="309"/>
                      <a:pt x="408" y="309"/>
                      <a:pt x="408" y="309"/>
                    </a:cubicBezTo>
                    <a:cubicBezTo>
                      <a:pt x="442" y="309"/>
                      <a:pt x="442" y="309"/>
                      <a:pt x="442" y="309"/>
                    </a:cubicBezTo>
                    <a:cubicBezTo>
                      <a:pt x="459" y="338"/>
                      <a:pt x="459" y="338"/>
                      <a:pt x="459" y="338"/>
                    </a:cubicBezTo>
                    <a:cubicBezTo>
                      <a:pt x="485" y="382"/>
                      <a:pt x="485" y="382"/>
                      <a:pt x="485" y="382"/>
                    </a:cubicBezTo>
                    <a:lnTo>
                      <a:pt x="468" y="412"/>
                    </a:lnTo>
                    <a:close/>
                    <a:moveTo>
                      <a:pt x="485" y="265"/>
                    </a:moveTo>
                    <a:cubicBezTo>
                      <a:pt x="485" y="294"/>
                      <a:pt x="485" y="294"/>
                      <a:pt x="485" y="294"/>
                    </a:cubicBezTo>
                    <a:cubicBezTo>
                      <a:pt x="411" y="294"/>
                      <a:pt x="411" y="294"/>
                      <a:pt x="411" y="294"/>
                    </a:cubicBezTo>
                    <a:cubicBezTo>
                      <a:pt x="382" y="294"/>
                      <a:pt x="382" y="294"/>
                      <a:pt x="382" y="294"/>
                    </a:cubicBezTo>
                    <a:cubicBezTo>
                      <a:pt x="308" y="294"/>
                      <a:pt x="308" y="294"/>
                      <a:pt x="308" y="294"/>
                    </a:cubicBezTo>
                    <a:cubicBezTo>
                      <a:pt x="308" y="265"/>
                      <a:pt x="308" y="265"/>
                      <a:pt x="308" y="265"/>
                    </a:cubicBezTo>
                    <a:cubicBezTo>
                      <a:pt x="308" y="162"/>
                      <a:pt x="308" y="162"/>
                      <a:pt x="308" y="162"/>
                    </a:cubicBezTo>
                    <a:cubicBezTo>
                      <a:pt x="338" y="162"/>
                      <a:pt x="338" y="162"/>
                      <a:pt x="338" y="162"/>
                    </a:cubicBezTo>
                    <a:cubicBezTo>
                      <a:pt x="338" y="265"/>
                      <a:pt x="338" y="265"/>
                      <a:pt x="338" y="265"/>
                    </a:cubicBezTo>
                    <a:cubicBezTo>
                      <a:pt x="382" y="265"/>
                      <a:pt x="382" y="265"/>
                      <a:pt x="382" y="265"/>
                    </a:cubicBezTo>
                    <a:cubicBezTo>
                      <a:pt x="382" y="118"/>
                      <a:pt x="382" y="118"/>
                      <a:pt x="382" y="118"/>
                    </a:cubicBezTo>
                    <a:cubicBezTo>
                      <a:pt x="411" y="118"/>
                      <a:pt x="411" y="118"/>
                      <a:pt x="411" y="118"/>
                    </a:cubicBezTo>
                    <a:cubicBezTo>
                      <a:pt x="411" y="265"/>
                      <a:pt x="411" y="265"/>
                      <a:pt x="411" y="265"/>
                    </a:cubicBezTo>
                    <a:cubicBezTo>
                      <a:pt x="455" y="265"/>
                      <a:pt x="455" y="265"/>
                      <a:pt x="455" y="265"/>
                    </a:cubicBezTo>
                    <a:cubicBezTo>
                      <a:pt x="455" y="162"/>
                      <a:pt x="455" y="162"/>
                      <a:pt x="455" y="162"/>
                    </a:cubicBezTo>
                    <a:cubicBezTo>
                      <a:pt x="485" y="162"/>
                      <a:pt x="485" y="162"/>
                      <a:pt x="485" y="162"/>
                    </a:cubicBezTo>
                    <a:lnTo>
                      <a:pt x="485" y="265"/>
                    </a:lnTo>
                    <a:close/>
                  </a:path>
                </a:pathLst>
              </a:custGeom>
              <a:solidFill>
                <a:srgbClr val="F732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 dirty="0"/>
              </a:p>
            </p:txBody>
          </p:sp>
          <p:sp>
            <p:nvSpPr>
              <p:cNvPr id="21" name="Freeform 21"/>
              <p:cNvSpPr/>
              <p:nvPr/>
            </p:nvSpPr>
            <p:spPr bwMode="auto">
              <a:xfrm>
                <a:off x="2227237" y="1816815"/>
                <a:ext cx="60073" cy="17164"/>
              </a:xfrm>
              <a:custGeom>
                <a:avLst/>
                <a:gdLst>
                  <a:gd name="T0" fmla="*/ 0 w 140"/>
                  <a:gd name="T1" fmla="*/ 40 h 40"/>
                  <a:gd name="T2" fmla="*/ 36 w 140"/>
                  <a:gd name="T3" fmla="*/ 40 h 40"/>
                  <a:gd name="T4" fmla="*/ 105 w 140"/>
                  <a:gd name="T5" fmla="*/ 40 h 40"/>
                  <a:gd name="T6" fmla="*/ 140 w 140"/>
                  <a:gd name="T7" fmla="*/ 40 h 40"/>
                  <a:gd name="T8" fmla="*/ 71 w 140"/>
                  <a:gd name="T9" fmla="*/ 0 h 40"/>
                  <a:gd name="T10" fmla="*/ 0 w 140"/>
                  <a:gd name="T11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0" h="40">
                    <a:moveTo>
                      <a:pt x="0" y="40"/>
                    </a:moveTo>
                    <a:lnTo>
                      <a:pt x="36" y="40"/>
                    </a:lnTo>
                    <a:lnTo>
                      <a:pt x="105" y="40"/>
                    </a:lnTo>
                    <a:lnTo>
                      <a:pt x="140" y="40"/>
                    </a:lnTo>
                    <a:lnTo>
                      <a:pt x="71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732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</p:grpSp>
      <p:grpSp>
        <p:nvGrpSpPr>
          <p:cNvPr id="8" name="Group 24"/>
          <p:cNvGrpSpPr>
            <a:grpSpLocks noChangeAspect="1"/>
          </p:cNvGrpSpPr>
          <p:nvPr/>
        </p:nvGrpSpPr>
        <p:grpSpPr bwMode="auto">
          <a:xfrm>
            <a:off x="12507509" y="1707098"/>
            <a:ext cx="5566410" cy="1409065"/>
            <a:chOff x="2775" y="922"/>
            <a:chExt cx="2105" cy="533"/>
          </a:xfrm>
        </p:grpSpPr>
        <p:sp>
          <p:nvSpPr>
            <p:cNvPr id="9" name="Freeform 25"/>
            <p:cNvSpPr>
              <a:spLocks noEditPoints="1"/>
            </p:cNvSpPr>
            <p:nvPr/>
          </p:nvSpPr>
          <p:spPr bwMode="auto">
            <a:xfrm>
              <a:off x="4283" y="922"/>
              <a:ext cx="525" cy="531"/>
            </a:xfrm>
            <a:custGeom>
              <a:avLst/>
              <a:gdLst>
                <a:gd name="T0" fmla="*/ 110 w 221"/>
                <a:gd name="T1" fmla="*/ 221 h 221"/>
                <a:gd name="T2" fmla="*/ 187 w 221"/>
                <a:gd name="T3" fmla="*/ 75 h 221"/>
                <a:gd name="T4" fmla="*/ 186 w 221"/>
                <a:gd name="T5" fmla="*/ 77 h 221"/>
                <a:gd name="T6" fmla="*/ 140 w 221"/>
                <a:gd name="T7" fmla="*/ 168 h 221"/>
                <a:gd name="T8" fmla="*/ 136 w 221"/>
                <a:gd name="T9" fmla="*/ 172 h 221"/>
                <a:gd name="T10" fmla="*/ 134 w 221"/>
                <a:gd name="T11" fmla="*/ 173 h 221"/>
                <a:gd name="T12" fmla="*/ 131 w 221"/>
                <a:gd name="T13" fmla="*/ 172 h 221"/>
                <a:gd name="T14" fmla="*/ 127 w 221"/>
                <a:gd name="T15" fmla="*/ 168 h 221"/>
                <a:gd name="T16" fmla="*/ 132 w 221"/>
                <a:gd name="T17" fmla="*/ 147 h 221"/>
                <a:gd name="T18" fmla="*/ 165 w 221"/>
                <a:gd name="T19" fmla="*/ 82 h 221"/>
                <a:gd name="T20" fmla="*/ 124 w 221"/>
                <a:gd name="T21" fmla="*/ 108 h 221"/>
                <a:gd name="T22" fmla="*/ 110 w 221"/>
                <a:gd name="T23" fmla="*/ 135 h 221"/>
                <a:gd name="T24" fmla="*/ 89 w 221"/>
                <a:gd name="T25" fmla="*/ 172 h 221"/>
                <a:gd name="T26" fmla="*/ 88 w 221"/>
                <a:gd name="T27" fmla="*/ 173 h 221"/>
                <a:gd name="T28" fmla="*/ 86 w 221"/>
                <a:gd name="T29" fmla="*/ 173 h 221"/>
                <a:gd name="T30" fmla="*/ 84 w 221"/>
                <a:gd name="T31" fmla="*/ 172 h 221"/>
                <a:gd name="T32" fmla="*/ 35 w 221"/>
                <a:gd name="T33" fmla="*/ 78 h 221"/>
                <a:gd name="T34" fmla="*/ 34 w 221"/>
                <a:gd name="T35" fmla="*/ 76 h 221"/>
                <a:gd name="T36" fmla="*/ 34 w 221"/>
                <a:gd name="T37" fmla="*/ 74 h 221"/>
                <a:gd name="T38" fmla="*/ 34 w 221"/>
                <a:gd name="T39" fmla="*/ 72 h 221"/>
                <a:gd name="T40" fmla="*/ 35 w 221"/>
                <a:gd name="T41" fmla="*/ 71 h 221"/>
                <a:gd name="T42" fmla="*/ 36 w 221"/>
                <a:gd name="T43" fmla="*/ 69 h 221"/>
                <a:gd name="T44" fmla="*/ 38 w 221"/>
                <a:gd name="T45" fmla="*/ 68 h 221"/>
                <a:gd name="T46" fmla="*/ 40 w 221"/>
                <a:gd name="T47" fmla="*/ 67 h 221"/>
                <a:gd name="T48" fmla="*/ 41 w 221"/>
                <a:gd name="T49" fmla="*/ 67 h 221"/>
                <a:gd name="T50" fmla="*/ 89 w 221"/>
                <a:gd name="T51" fmla="*/ 67 h 221"/>
                <a:gd name="T52" fmla="*/ 91 w 221"/>
                <a:gd name="T53" fmla="*/ 68 h 221"/>
                <a:gd name="T54" fmla="*/ 93 w 221"/>
                <a:gd name="T55" fmla="*/ 69 h 221"/>
                <a:gd name="T56" fmla="*/ 94 w 221"/>
                <a:gd name="T57" fmla="*/ 71 h 221"/>
                <a:gd name="T58" fmla="*/ 108 w 221"/>
                <a:gd name="T59" fmla="*/ 99 h 221"/>
                <a:gd name="T60" fmla="*/ 80 w 221"/>
                <a:gd name="T61" fmla="*/ 82 h 221"/>
                <a:gd name="T62" fmla="*/ 86 w 221"/>
                <a:gd name="T63" fmla="*/ 147 h 221"/>
                <a:gd name="T64" fmla="*/ 114 w 221"/>
                <a:gd name="T65" fmla="*/ 95 h 221"/>
                <a:gd name="T66" fmla="*/ 127 w 221"/>
                <a:gd name="T67" fmla="*/ 71 h 221"/>
                <a:gd name="T68" fmla="*/ 128 w 221"/>
                <a:gd name="T69" fmla="*/ 69 h 221"/>
                <a:gd name="T70" fmla="*/ 130 w 221"/>
                <a:gd name="T71" fmla="*/ 68 h 221"/>
                <a:gd name="T72" fmla="*/ 132 w 221"/>
                <a:gd name="T73" fmla="*/ 67 h 221"/>
                <a:gd name="T74" fmla="*/ 179 w 221"/>
                <a:gd name="T75" fmla="*/ 67 h 221"/>
                <a:gd name="T76" fmla="*/ 181 w 221"/>
                <a:gd name="T77" fmla="*/ 67 h 221"/>
                <a:gd name="T78" fmla="*/ 183 w 221"/>
                <a:gd name="T79" fmla="*/ 68 h 221"/>
                <a:gd name="T80" fmla="*/ 184 w 221"/>
                <a:gd name="T81" fmla="*/ 69 h 221"/>
                <a:gd name="T82" fmla="*/ 186 w 221"/>
                <a:gd name="T83" fmla="*/ 71 h 221"/>
                <a:gd name="T84" fmla="*/ 186 w 221"/>
                <a:gd name="T85" fmla="*/ 72 h 221"/>
                <a:gd name="T86" fmla="*/ 187 w 221"/>
                <a:gd name="T87" fmla="*/ 7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21" h="221">
                  <a:moveTo>
                    <a:pt x="110" y="0"/>
                  </a:moveTo>
                  <a:cubicBezTo>
                    <a:pt x="49" y="0"/>
                    <a:pt x="0" y="49"/>
                    <a:pt x="0" y="110"/>
                  </a:cubicBezTo>
                  <a:cubicBezTo>
                    <a:pt x="0" y="172"/>
                    <a:pt x="49" y="221"/>
                    <a:pt x="110" y="221"/>
                  </a:cubicBezTo>
                  <a:cubicBezTo>
                    <a:pt x="171" y="221"/>
                    <a:pt x="221" y="172"/>
                    <a:pt x="221" y="110"/>
                  </a:cubicBezTo>
                  <a:cubicBezTo>
                    <a:pt x="221" y="49"/>
                    <a:pt x="171" y="0"/>
                    <a:pt x="110" y="0"/>
                  </a:cubicBezTo>
                  <a:close/>
                  <a:moveTo>
                    <a:pt x="187" y="75"/>
                  </a:moveTo>
                  <a:cubicBezTo>
                    <a:pt x="187" y="75"/>
                    <a:pt x="187" y="75"/>
                    <a:pt x="186" y="75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76"/>
                    <a:pt x="186" y="76"/>
                    <a:pt x="186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6" y="77"/>
                    <a:pt x="186" y="78"/>
                    <a:pt x="186" y="78"/>
                  </a:cubicBezTo>
                  <a:cubicBezTo>
                    <a:pt x="140" y="168"/>
                    <a:pt x="140" y="168"/>
                    <a:pt x="140" y="168"/>
                  </a:cubicBezTo>
                  <a:cubicBezTo>
                    <a:pt x="140" y="170"/>
                    <a:pt x="139" y="171"/>
                    <a:pt x="137" y="172"/>
                  </a:cubicBezTo>
                  <a:cubicBezTo>
                    <a:pt x="137" y="172"/>
                    <a:pt x="136" y="172"/>
                    <a:pt x="136" y="17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35" y="173"/>
                    <a:pt x="135" y="173"/>
                    <a:pt x="135" y="173"/>
                  </a:cubicBezTo>
                  <a:cubicBezTo>
                    <a:pt x="135" y="173"/>
                    <a:pt x="135" y="173"/>
                    <a:pt x="134" y="173"/>
                  </a:cubicBezTo>
                  <a:cubicBezTo>
                    <a:pt x="134" y="173"/>
                    <a:pt x="134" y="173"/>
                    <a:pt x="134" y="173"/>
                  </a:cubicBezTo>
                  <a:cubicBezTo>
                    <a:pt x="133" y="173"/>
                    <a:pt x="133" y="173"/>
                    <a:pt x="133" y="173"/>
                  </a:cubicBezTo>
                  <a:cubicBezTo>
                    <a:pt x="133" y="173"/>
                    <a:pt x="133" y="173"/>
                    <a:pt x="132" y="173"/>
                  </a:cubicBezTo>
                  <a:cubicBezTo>
                    <a:pt x="132" y="173"/>
                    <a:pt x="132" y="173"/>
                    <a:pt x="131" y="172"/>
                  </a:cubicBezTo>
                  <a:cubicBezTo>
                    <a:pt x="131" y="172"/>
                    <a:pt x="131" y="172"/>
                    <a:pt x="131" y="172"/>
                  </a:cubicBezTo>
                  <a:cubicBezTo>
                    <a:pt x="131" y="172"/>
                    <a:pt x="131" y="172"/>
                    <a:pt x="130" y="172"/>
                  </a:cubicBezTo>
                  <a:cubicBezTo>
                    <a:pt x="129" y="171"/>
                    <a:pt x="127" y="170"/>
                    <a:pt x="127" y="16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20" y="123"/>
                    <a:pt x="120" y="123"/>
                    <a:pt x="120" y="123"/>
                  </a:cubicBezTo>
                  <a:cubicBezTo>
                    <a:pt x="132" y="147"/>
                    <a:pt x="132" y="147"/>
                    <a:pt x="132" y="147"/>
                  </a:cubicBezTo>
                  <a:cubicBezTo>
                    <a:pt x="132" y="147"/>
                    <a:pt x="134" y="149"/>
                    <a:pt x="135" y="147"/>
                  </a:cubicBezTo>
                  <a:cubicBezTo>
                    <a:pt x="136" y="144"/>
                    <a:pt x="166" y="84"/>
                    <a:pt x="166" y="84"/>
                  </a:cubicBezTo>
                  <a:cubicBezTo>
                    <a:pt x="166" y="84"/>
                    <a:pt x="168" y="82"/>
                    <a:pt x="165" y="82"/>
                  </a:cubicBezTo>
                  <a:cubicBezTo>
                    <a:pt x="162" y="82"/>
                    <a:pt x="142" y="82"/>
                    <a:pt x="140" y="82"/>
                  </a:cubicBezTo>
                  <a:cubicBezTo>
                    <a:pt x="137" y="82"/>
                    <a:pt x="136" y="84"/>
                    <a:pt x="136" y="84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24" y="108"/>
                    <a:pt x="124" y="108"/>
                    <a:pt x="124" y="108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110" y="135"/>
                    <a:pt x="110" y="135"/>
                    <a:pt x="110" y="135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3" y="170"/>
                    <a:pt x="92" y="171"/>
                    <a:pt x="90" y="172"/>
                  </a:cubicBezTo>
                  <a:cubicBezTo>
                    <a:pt x="90" y="172"/>
                    <a:pt x="90" y="172"/>
                    <a:pt x="89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9" y="173"/>
                    <a:pt x="89" y="173"/>
                    <a:pt x="88" y="173"/>
                  </a:cubicBezTo>
                  <a:cubicBezTo>
                    <a:pt x="88" y="173"/>
                    <a:pt x="88" y="173"/>
                    <a:pt x="88" y="173"/>
                  </a:cubicBezTo>
                  <a:cubicBezTo>
                    <a:pt x="87" y="173"/>
                    <a:pt x="87" y="173"/>
                    <a:pt x="87" y="173"/>
                  </a:cubicBezTo>
                  <a:cubicBezTo>
                    <a:pt x="87" y="173"/>
                    <a:pt x="86" y="173"/>
                    <a:pt x="86" y="173"/>
                  </a:cubicBezTo>
                  <a:cubicBezTo>
                    <a:pt x="86" y="173"/>
                    <a:pt x="86" y="173"/>
                    <a:pt x="86" y="173"/>
                  </a:cubicBezTo>
                  <a:cubicBezTo>
                    <a:pt x="85" y="173"/>
                    <a:pt x="85" y="173"/>
                    <a:pt x="85" y="172"/>
                  </a:cubicBezTo>
                  <a:cubicBezTo>
                    <a:pt x="85" y="172"/>
                    <a:pt x="85" y="172"/>
                    <a:pt x="85" y="172"/>
                  </a:cubicBezTo>
                  <a:cubicBezTo>
                    <a:pt x="84" y="172"/>
                    <a:pt x="84" y="172"/>
                    <a:pt x="84" y="172"/>
                  </a:cubicBezTo>
                  <a:cubicBezTo>
                    <a:pt x="82" y="171"/>
                    <a:pt x="81" y="170"/>
                    <a:pt x="80" y="16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35" y="78"/>
                    <a:pt x="35" y="77"/>
                    <a:pt x="35" y="77"/>
                  </a:cubicBezTo>
                  <a:cubicBezTo>
                    <a:pt x="35" y="77"/>
                    <a:pt x="34" y="77"/>
                    <a:pt x="34" y="77"/>
                  </a:cubicBezTo>
                  <a:cubicBezTo>
                    <a:pt x="34" y="76"/>
                    <a:pt x="34" y="76"/>
                    <a:pt x="34" y="76"/>
                  </a:cubicBezTo>
                  <a:cubicBezTo>
                    <a:pt x="34" y="76"/>
                    <a:pt x="34" y="76"/>
                    <a:pt x="34" y="75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34" y="75"/>
                    <a:pt x="34" y="74"/>
                    <a:pt x="34" y="74"/>
                  </a:cubicBezTo>
                  <a:cubicBezTo>
                    <a:pt x="34" y="74"/>
                    <a:pt x="34" y="74"/>
                    <a:pt x="34" y="74"/>
                  </a:cubicBezTo>
                  <a:cubicBezTo>
                    <a:pt x="34" y="74"/>
                    <a:pt x="34" y="73"/>
                    <a:pt x="34" y="73"/>
                  </a:cubicBezTo>
                  <a:cubicBezTo>
                    <a:pt x="34" y="73"/>
                    <a:pt x="34" y="73"/>
                    <a:pt x="34" y="72"/>
                  </a:cubicBezTo>
                  <a:cubicBezTo>
                    <a:pt x="34" y="72"/>
                    <a:pt x="34" y="72"/>
                    <a:pt x="34" y="72"/>
                  </a:cubicBezTo>
                  <a:cubicBezTo>
                    <a:pt x="35" y="72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6" y="70"/>
                    <a:pt x="36" y="70"/>
                    <a:pt x="36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8"/>
                    <a:pt x="37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9" y="68"/>
                    <a:pt x="39" y="67"/>
                  </a:cubicBezTo>
                  <a:cubicBezTo>
                    <a:pt x="39" y="67"/>
                    <a:pt x="39" y="67"/>
                    <a:pt x="40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41" y="67"/>
                    <a:pt x="41" y="67"/>
                    <a:pt x="41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9" y="67"/>
                    <a:pt x="89" y="67"/>
                    <a:pt x="89" y="67"/>
                  </a:cubicBezTo>
                  <a:cubicBezTo>
                    <a:pt x="89" y="67"/>
                    <a:pt x="89" y="67"/>
                    <a:pt x="90" y="67"/>
                  </a:cubicBezTo>
                  <a:cubicBezTo>
                    <a:pt x="90" y="67"/>
                    <a:pt x="90" y="68"/>
                    <a:pt x="90" y="68"/>
                  </a:cubicBezTo>
                  <a:cubicBezTo>
                    <a:pt x="91" y="68"/>
                    <a:pt x="91" y="68"/>
                    <a:pt x="91" y="68"/>
                  </a:cubicBezTo>
                  <a:cubicBezTo>
                    <a:pt x="91" y="68"/>
                    <a:pt x="91" y="68"/>
                    <a:pt x="92" y="68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2" y="69"/>
                    <a:pt x="93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3" y="70"/>
                    <a:pt x="94" y="70"/>
                    <a:pt x="94" y="70"/>
                  </a:cubicBezTo>
                  <a:cubicBezTo>
                    <a:pt x="94" y="70"/>
                    <a:pt x="94" y="70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94" y="71"/>
                    <a:pt x="94" y="71"/>
                    <a:pt x="94" y="71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5" y="84"/>
                    <a:pt x="83" y="82"/>
                    <a:pt x="80" y="82"/>
                  </a:cubicBezTo>
                  <a:cubicBezTo>
                    <a:pt x="77" y="82"/>
                    <a:pt x="58" y="82"/>
                    <a:pt x="56" y="82"/>
                  </a:cubicBezTo>
                  <a:cubicBezTo>
                    <a:pt x="53" y="82"/>
                    <a:pt x="54" y="84"/>
                    <a:pt x="54" y="84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6" y="147"/>
                    <a:pt x="87" y="149"/>
                    <a:pt x="88" y="147"/>
                  </a:cubicBezTo>
                  <a:cubicBezTo>
                    <a:pt x="90" y="144"/>
                    <a:pt x="101" y="121"/>
                    <a:pt x="101" y="121"/>
                  </a:cubicBezTo>
                  <a:cubicBezTo>
                    <a:pt x="114" y="95"/>
                    <a:pt x="114" y="95"/>
                    <a:pt x="114" y="95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6" y="71"/>
                    <a:pt x="126" y="71"/>
                    <a:pt x="127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70"/>
                    <a:pt x="127" y="70"/>
                    <a:pt x="127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8" y="69"/>
                    <a:pt x="128" y="69"/>
                    <a:pt x="128" y="69"/>
                  </a:cubicBezTo>
                  <a:cubicBezTo>
                    <a:pt x="129" y="68"/>
                    <a:pt x="129" y="68"/>
                    <a:pt x="129" y="68"/>
                  </a:cubicBezTo>
                  <a:cubicBezTo>
                    <a:pt x="129" y="68"/>
                    <a:pt x="129" y="68"/>
                    <a:pt x="130" y="68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30" y="68"/>
                    <a:pt x="131" y="67"/>
                    <a:pt x="131" y="67"/>
                  </a:cubicBezTo>
                  <a:cubicBezTo>
                    <a:pt x="131" y="67"/>
                    <a:pt x="131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3" y="67"/>
                    <a:pt x="133" y="67"/>
                  </a:cubicBezTo>
                  <a:cubicBezTo>
                    <a:pt x="179" y="67"/>
                    <a:pt x="179" y="67"/>
                    <a:pt x="179" y="67"/>
                  </a:cubicBezTo>
                  <a:cubicBezTo>
                    <a:pt x="179" y="67"/>
                    <a:pt x="179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7"/>
                    <a:pt x="181" y="67"/>
                    <a:pt x="181" y="67"/>
                  </a:cubicBezTo>
                  <a:cubicBezTo>
                    <a:pt x="181" y="67"/>
                    <a:pt x="181" y="67"/>
                    <a:pt x="182" y="67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3" y="68"/>
                  </a:cubicBezTo>
                  <a:cubicBezTo>
                    <a:pt x="183" y="68"/>
                    <a:pt x="183" y="68"/>
                    <a:pt x="184" y="69"/>
                  </a:cubicBezTo>
                  <a:cubicBezTo>
                    <a:pt x="184" y="69"/>
                    <a:pt x="184" y="69"/>
                    <a:pt x="184" y="69"/>
                  </a:cubicBezTo>
                  <a:cubicBezTo>
                    <a:pt x="184" y="69"/>
                    <a:pt x="184" y="69"/>
                    <a:pt x="185" y="69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70"/>
                    <a:pt x="185" y="70"/>
                    <a:pt x="186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1"/>
                    <a:pt x="186" y="72"/>
                    <a:pt x="186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7" y="73"/>
                    <a:pt x="187" y="74"/>
                    <a:pt x="187" y="74"/>
                  </a:cubicBezTo>
                  <a:cubicBezTo>
                    <a:pt x="187" y="74"/>
                    <a:pt x="187" y="74"/>
                    <a:pt x="187" y="74"/>
                  </a:cubicBezTo>
                  <a:cubicBezTo>
                    <a:pt x="187" y="74"/>
                    <a:pt x="187" y="75"/>
                    <a:pt x="187" y="75"/>
                  </a:cubicBezTo>
                  <a:close/>
                </a:path>
              </a:pathLst>
            </a:cu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39" name="Oval 26"/>
            <p:cNvSpPr>
              <a:spLocks noChangeArrowheads="1"/>
            </p:cNvSpPr>
            <p:nvPr/>
          </p:nvSpPr>
          <p:spPr bwMode="auto">
            <a:xfrm>
              <a:off x="4811" y="1385"/>
              <a:ext cx="69" cy="70"/>
            </a:xfrm>
            <a:prstGeom prst="ellipse">
              <a:avLst/>
            </a:prstGeom>
            <a:solidFill>
              <a:srgbClr val="F732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0" name="Freeform 27"/>
            <p:cNvSpPr/>
            <p:nvPr/>
          </p:nvSpPr>
          <p:spPr bwMode="auto">
            <a:xfrm>
              <a:off x="3778" y="989"/>
              <a:ext cx="429" cy="401"/>
            </a:xfrm>
            <a:custGeom>
              <a:avLst/>
              <a:gdLst>
                <a:gd name="T0" fmla="*/ 180 w 180"/>
                <a:gd name="T1" fmla="*/ 120 h 167"/>
                <a:gd name="T2" fmla="*/ 133 w 180"/>
                <a:gd name="T3" fmla="*/ 74 h 167"/>
                <a:gd name="T4" fmla="*/ 133 w 180"/>
                <a:gd name="T5" fmla="*/ 74 h 167"/>
                <a:gd name="T6" fmla="*/ 47 w 180"/>
                <a:gd name="T7" fmla="*/ 74 h 167"/>
                <a:gd name="T8" fmla="*/ 47 w 180"/>
                <a:gd name="T9" fmla="*/ 74 h 167"/>
                <a:gd name="T10" fmla="*/ 47 w 180"/>
                <a:gd name="T11" fmla="*/ 74 h 167"/>
                <a:gd name="T12" fmla="*/ 20 w 180"/>
                <a:gd name="T13" fmla="*/ 47 h 167"/>
                <a:gd name="T14" fmla="*/ 47 w 180"/>
                <a:gd name="T15" fmla="*/ 20 h 167"/>
                <a:gd name="T16" fmla="*/ 47 w 180"/>
                <a:gd name="T17" fmla="*/ 20 h 167"/>
                <a:gd name="T18" fmla="*/ 47 w 180"/>
                <a:gd name="T19" fmla="*/ 20 h 167"/>
                <a:gd name="T20" fmla="*/ 164 w 180"/>
                <a:gd name="T21" fmla="*/ 20 h 167"/>
                <a:gd name="T22" fmla="*/ 174 w 180"/>
                <a:gd name="T23" fmla="*/ 10 h 167"/>
                <a:gd name="T24" fmla="*/ 164 w 180"/>
                <a:gd name="T25" fmla="*/ 0 h 167"/>
                <a:gd name="T26" fmla="*/ 47 w 180"/>
                <a:gd name="T27" fmla="*/ 0 h 167"/>
                <a:gd name="T28" fmla="*/ 47 w 180"/>
                <a:gd name="T29" fmla="*/ 0 h 167"/>
                <a:gd name="T30" fmla="*/ 0 w 180"/>
                <a:gd name="T31" fmla="*/ 47 h 167"/>
                <a:gd name="T32" fmla="*/ 47 w 180"/>
                <a:gd name="T33" fmla="*/ 93 h 167"/>
                <a:gd name="T34" fmla="*/ 47 w 180"/>
                <a:gd name="T35" fmla="*/ 93 h 167"/>
                <a:gd name="T36" fmla="*/ 133 w 180"/>
                <a:gd name="T37" fmla="*/ 93 h 167"/>
                <a:gd name="T38" fmla="*/ 133 w 180"/>
                <a:gd name="T39" fmla="*/ 94 h 167"/>
                <a:gd name="T40" fmla="*/ 160 w 180"/>
                <a:gd name="T41" fmla="*/ 120 h 167"/>
                <a:gd name="T42" fmla="*/ 133 w 180"/>
                <a:gd name="T43" fmla="*/ 147 h 167"/>
                <a:gd name="T44" fmla="*/ 16 w 180"/>
                <a:gd name="T45" fmla="*/ 147 h 167"/>
                <a:gd name="T46" fmla="*/ 6 w 180"/>
                <a:gd name="T47" fmla="*/ 157 h 167"/>
                <a:gd name="T48" fmla="*/ 16 w 180"/>
                <a:gd name="T49" fmla="*/ 167 h 167"/>
                <a:gd name="T50" fmla="*/ 133 w 180"/>
                <a:gd name="T51" fmla="*/ 167 h 167"/>
                <a:gd name="T52" fmla="*/ 133 w 180"/>
                <a:gd name="T53" fmla="*/ 167 h 167"/>
                <a:gd name="T54" fmla="*/ 180 w 180"/>
                <a:gd name="T55" fmla="*/ 12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0" h="167">
                  <a:moveTo>
                    <a:pt x="180" y="120"/>
                  </a:moveTo>
                  <a:cubicBezTo>
                    <a:pt x="180" y="95"/>
                    <a:pt x="159" y="74"/>
                    <a:pt x="133" y="74"/>
                  </a:cubicBezTo>
                  <a:cubicBezTo>
                    <a:pt x="133" y="74"/>
                    <a:pt x="133" y="74"/>
                    <a:pt x="133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32" y="74"/>
                    <a:pt x="20" y="62"/>
                    <a:pt x="20" y="47"/>
                  </a:cubicBezTo>
                  <a:cubicBezTo>
                    <a:pt x="20" y="32"/>
                    <a:pt x="32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164" y="20"/>
                    <a:pt x="164" y="20"/>
                    <a:pt x="164" y="20"/>
                  </a:cubicBezTo>
                  <a:cubicBezTo>
                    <a:pt x="169" y="20"/>
                    <a:pt x="174" y="15"/>
                    <a:pt x="174" y="10"/>
                  </a:cubicBezTo>
                  <a:cubicBezTo>
                    <a:pt x="174" y="4"/>
                    <a:pt x="169" y="0"/>
                    <a:pt x="16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21" y="0"/>
                    <a:pt x="0" y="21"/>
                    <a:pt x="0" y="47"/>
                  </a:cubicBezTo>
                  <a:cubicBezTo>
                    <a:pt x="0" y="73"/>
                    <a:pt x="21" y="93"/>
                    <a:pt x="47" y="93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133" y="93"/>
                    <a:pt x="133" y="93"/>
                    <a:pt x="133" y="93"/>
                  </a:cubicBezTo>
                  <a:cubicBezTo>
                    <a:pt x="133" y="94"/>
                    <a:pt x="133" y="94"/>
                    <a:pt x="133" y="94"/>
                  </a:cubicBezTo>
                  <a:cubicBezTo>
                    <a:pt x="148" y="94"/>
                    <a:pt x="160" y="106"/>
                    <a:pt x="160" y="120"/>
                  </a:cubicBezTo>
                  <a:cubicBezTo>
                    <a:pt x="160" y="135"/>
                    <a:pt x="148" y="147"/>
                    <a:pt x="133" y="147"/>
                  </a:cubicBezTo>
                  <a:cubicBezTo>
                    <a:pt x="16" y="147"/>
                    <a:pt x="16" y="147"/>
                    <a:pt x="16" y="147"/>
                  </a:cubicBezTo>
                  <a:cubicBezTo>
                    <a:pt x="11" y="147"/>
                    <a:pt x="6" y="152"/>
                    <a:pt x="6" y="157"/>
                  </a:cubicBezTo>
                  <a:cubicBezTo>
                    <a:pt x="6" y="163"/>
                    <a:pt x="11" y="167"/>
                    <a:pt x="16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33" y="167"/>
                    <a:pt x="133" y="167"/>
                    <a:pt x="133" y="167"/>
                  </a:cubicBezTo>
                  <a:cubicBezTo>
                    <a:pt x="159" y="167"/>
                    <a:pt x="180" y="146"/>
                    <a:pt x="180" y="12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1" name="Freeform 28"/>
            <p:cNvSpPr/>
            <p:nvPr/>
          </p:nvSpPr>
          <p:spPr bwMode="auto">
            <a:xfrm>
              <a:off x="3329" y="989"/>
              <a:ext cx="416" cy="401"/>
            </a:xfrm>
            <a:custGeom>
              <a:avLst/>
              <a:gdLst>
                <a:gd name="T0" fmla="*/ 175 w 175"/>
                <a:gd name="T1" fmla="*/ 47 h 167"/>
                <a:gd name="T2" fmla="*/ 128 w 175"/>
                <a:gd name="T3" fmla="*/ 0 h 167"/>
                <a:gd name="T4" fmla="*/ 128 w 175"/>
                <a:gd name="T5" fmla="*/ 0 h 167"/>
                <a:gd name="T6" fmla="*/ 10 w 175"/>
                <a:gd name="T7" fmla="*/ 0 h 167"/>
                <a:gd name="T8" fmla="*/ 0 w 175"/>
                <a:gd name="T9" fmla="*/ 10 h 167"/>
                <a:gd name="T10" fmla="*/ 10 w 175"/>
                <a:gd name="T11" fmla="*/ 20 h 167"/>
                <a:gd name="T12" fmla="*/ 128 w 175"/>
                <a:gd name="T13" fmla="*/ 20 h 167"/>
                <a:gd name="T14" fmla="*/ 129 w 175"/>
                <a:gd name="T15" fmla="*/ 20 h 167"/>
                <a:gd name="T16" fmla="*/ 155 w 175"/>
                <a:gd name="T17" fmla="*/ 47 h 167"/>
                <a:gd name="T18" fmla="*/ 128 w 175"/>
                <a:gd name="T19" fmla="*/ 74 h 167"/>
                <a:gd name="T20" fmla="*/ 128 w 175"/>
                <a:gd name="T21" fmla="*/ 74 h 167"/>
                <a:gd name="T22" fmla="*/ 29 w 175"/>
                <a:gd name="T23" fmla="*/ 74 h 167"/>
                <a:gd name="T24" fmla="*/ 29 w 175"/>
                <a:gd name="T25" fmla="*/ 74 h 167"/>
                <a:gd name="T26" fmla="*/ 0 w 175"/>
                <a:gd name="T27" fmla="*/ 102 h 167"/>
                <a:gd name="T28" fmla="*/ 0 w 175"/>
                <a:gd name="T29" fmla="*/ 102 h 167"/>
                <a:gd name="T30" fmla="*/ 0 w 175"/>
                <a:gd name="T31" fmla="*/ 157 h 167"/>
                <a:gd name="T32" fmla="*/ 10 w 175"/>
                <a:gd name="T33" fmla="*/ 167 h 167"/>
                <a:gd name="T34" fmla="*/ 20 w 175"/>
                <a:gd name="T35" fmla="*/ 157 h 167"/>
                <a:gd name="T36" fmla="*/ 20 w 175"/>
                <a:gd name="T37" fmla="*/ 130 h 167"/>
                <a:gd name="T38" fmla="*/ 20 w 175"/>
                <a:gd name="T39" fmla="*/ 130 h 167"/>
                <a:gd name="T40" fmla="*/ 20 w 175"/>
                <a:gd name="T41" fmla="*/ 102 h 167"/>
                <a:gd name="T42" fmla="*/ 29 w 175"/>
                <a:gd name="T43" fmla="*/ 94 h 167"/>
                <a:gd name="T44" fmla="*/ 29 w 175"/>
                <a:gd name="T45" fmla="*/ 94 h 167"/>
                <a:gd name="T46" fmla="*/ 56 w 175"/>
                <a:gd name="T47" fmla="*/ 94 h 167"/>
                <a:gd name="T48" fmla="*/ 128 w 175"/>
                <a:gd name="T49" fmla="*/ 94 h 167"/>
                <a:gd name="T50" fmla="*/ 129 w 175"/>
                <a:gd name="T51" fmla="*/ 93 h 167"/>
                <a:gd name="T52" fmla="*/ 175 w 175"/>
                <a:gd name="T53" fmla="*/ 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5" h="167">
                  <a:moveTo>
                    <a:pt x="175" y="47"/>
                  </a:moveTo>
                  <a:cubicBezTo>
                    <a:pt x="175" y="21"/>
                    <a:pt x="154" y="0"/>
                    <a:pt x="12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5"/>
                    <a:pt x="4" y="20"/>
                    <a:pt x="10" y="20"/>
                  </a:cubicBezTo>
                  <a:cubicBezTo>
                    <a:pt x="128" y="20"/>
                    <a:pt x="128" y="20"/>
                    <a:pt x="128" y="20"/>
                  </a:cubicBezTo>
                  <a:cubicBezTo>
                    <a:pt x="129" y="20"/>
                    <a:pt x="129" y="20"/>
                    <a:pt x="129" y="20"/>
                  </a:cubicBezTo>
                  <a:cubicBezTo>
                    <a:pt x="143" y="20"/>
                    <a:pt x="155" y="32"/>
                    <a:pt x="155" y="47"/>
                  </a:cubicBezTo>
                  <a:cubicBezTo>
                    <a:pt x="155" y="62"/>
                    <a:pt x="143" y="74"/>
                    <a:pt x="128" y="74"/>
                  </a:cubicBezTo>
                  <a:cubicBezTo>
                    <a:pt x="128" y="74"/>
                    <a:pt x="128" y="74"/>
                    <a:pt x="128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29" y="74"/>
                    <a:pt x="29" y="74"/>
                    <a:pt x="29" y="74"/>
                  </a:cubicBezTo>
                  <a:cubicBezTo>
                    <a:pt x="13" y="74"/>
                    <a:pt x="0" y="87"/>
                    <a:pt x="0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63"/>
                    <a:pt x="4" y="167"/>
                    <a:pt x="10" y="167"/>
                  </a:cubicBezTo>
                  <a:cubicBezTo>
                    <a:pt x="15" y="167"/>
                    <a:pt x="20" y="163"/>
                    <a:pt x="20" y="157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30"/>
                    <a:pt x="20" y="130"/>
                    <a:pt x="20" y="130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0" y="98"/>
                    <a:pt x="24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56" y="94"/>
                    <a:pt x="56" y="94"/>
                    <a:pt x="56" y="94"/>
                  </a:cubicBezTo>
                  <a:cubicBezTo>
                    <a:pt x="128" y="94"/>
                    <a:pt x="128" y="94"/>
                    <a:pt x="128" y="94"/>
                  </a:cubicBezTo>
                  <a:cubicBezTo>
                    <a:pt x="129" y="94"/>
                    <a:pt x="129" y="93"/>
                    <a:pt x="129" y="93"/>
                  </a:cubicBezTo>
                  <a:cubicBezTo>
                    <a:pt x="154" y="93"/>
                    <a:pt x="175" y="73"/>
                    <a:pt x="175" y="4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  <p:sp>
          <p:nvSpPr>
            <p:cNvPr id="42" name="Freeform 29"/>
            <p:cNvSpPr/>
            <p:nvPr/>
          </p:nvSpPr>
          <p:spPr bwMode="auto">
            <a:xfrm>
              <a:off x="2775" y="987"/>
              <a:ext cx="478" cy="406"/>
            </a:xfrm>
            <a:custGeom>
              <a:avLst/>
              <a:gdLst>
                <a:gd name="T0" fmla="*/ 201 w 201"/>
                <a:gd name="T1" fmla="*/ 11 h 169"/>
                <a:gd name="T2" fmla="*/ 199 w 201"/>
                <a:gd name="T3" fmla="*/ 4 h 169"/>
                <a:gd name="T4" fmla="*/ 185 w 201"/>
                <a:gd name="T5" fmla="*/ 3 h 169"/>
                <a:gd name="T6" fmla="*/ 113 w 201"/>
                <a:gd name="T7" fmla="*/ 62 h 169"/>
                <a:gd name="T8" fmla="*/ 128 w 201"/>
                <a:gd name="T9" fmla="*/ 75 h 169"/>
                <a:gd name="T10" fmla="*/ 181 w 201"/>
                <a:gd name="T11" fmla="*/ 32 h 169"/>
                <a:gd name="T12" fmla="*/ 181 w 201"/>
                <a:gd name="T13" fmla="*/ 137 h 169"/>
                <a:gd name="T14" fmla="*/ 158 w 201"/>
                <a:gd name="T15" fmla="*/ 119 h 169"/>
                <a:gd name="T16" fmla="*/ 157 w 201"/>
                <a:gd name="T17" fmla="*/ 118 h 169"/>
                <a:gd name="T18" fmla="*/ 100 w 201"/>
                <a:gd name="T19" fmla="*/ 72 h 169"/>
                <a:gd name="T20" fmla="*/ 85 w 201"/>
                <a:gd name="T21" fmla="*/ 85 h 169"/>
                <a:gd name="T22" fmla="*/ 85 w 201"/>
                <a:gd name="T23" fmla="*/ 85 h 169"/>
                <a:gd name="T24" fmla="*/ 68 w 201"/>
                <a:gd name="T25" fmla="*/ 98 h 169"/>
                <a:gd name="T26" fmla="*/ 44 w 201"/>
                <a:gd name="T27" fmla="*/ 118 h 169"/>
                <a:gd name="T28" fmla="*/ 44 w 201"/>
                <a:gd name="T29" fmla="*/ 118 h 169"/>
                <a:gd name="T30" fmla="*/ 20 w 201"/>
                <a:gd name="T31" fmla="*/ 137 h 169"/>
                <a:gd name="T32" fmla="*/ 20 w 201"/>
                <a:gd name="T33" fmla="*/ 32 h 169"/>
                <a:gd name="T34" fmla="*/ 72 w 201"/>
                <a:gd name="T35" fmla="*/ 75 h 169"/>
                <a:gd name="T36" fmla="*/ 88 w 201"/>
                <a:gd name="T37" fmla="*/ 62 h 169"/>
                <a:gd name="T38" fmla="*/ 17 w 201"/>
                <a:gd name="T39" fmla="*/ 4 h 169"/>
                <a:gd name="T40" fmla="*/ 17 w 201"/>
                <a:gd name="T41" fmla="*/ 4 h 169"/>
                <a:gd name="T42" fmla="*/ 16 w 201"/>
                <a:gd name="T43" fmla="*/ 3 h 169"/>
                <a:gd name="T44" fmla="*/ 2 w 201"/>
                <a:gd name="T45" fmla="*/ 4 h 169"/>
                <a:gd name="T46" fmla="*/ 0 w 201"/>
                <a:gd name="T47" fmla="*/ 11 h 169"/>
                <a:gd name="T48" fmla="*/ 0 w 201"/>
                <a:gd name="T49" fmla="*/ 11 h 169"/>
                <a:gd name="T50" fmla="*/ 0 w 201"/>
                <a:gd name="T51" fmla="*/ 12 h 169"/>
                <a:gd name="T52" fmla="*/ 0 w 201"/>
                <a:gd name="T53" fmla="*/ 12 h 169"/>
                <a:gd name="T54" fmla="*/ 0 w 201"/>
                <a:gd name="T55" fmla="*/ 158 h 169"/>
                <a:gd name="T56" fmla="*/ 0 w 201"/>
                <a:gd name="T57" fmla="*/ 158 h 169"/>
                <a:gd name="T58" fmla="*/ 2 w 201"/>
                <a:gd name="T59" fmla="*/ 165 h 169"/>
                <a:gd name="T60" fmla="*/ 16 w 201"/>
                <a:gd name="T61" fmla="*/ 166 h 169"/>
                <a:gd name="T62" fmla="*/ 101 w 201"/>
                <a:gd name="T63" fmla="*/ 97 h 169"/>
                <a:gd name="T64" fmla="*/ 185 w 201"/>
                <a:gd name="T65" fmla="*/ 166 h 169"/>
                <a:gd name="T66" fmla="*/ 199 w 201"/>
                <a:gd name="T67" fmla="*/ 165 h 169"/>
                <a:gd name="T68" fmla="*/ 201 w 201"/>
                <a:gd name="T69" fmla="*/ 158 h 169"/>
                <a:gd name="T70" fmla="*/ 201 w 201"/>
                <a:gd name="T71" fmla="*/ 158 h 169"/>
                <a:gd name="T72" fmla="*/ 201 w 201"/>
                <a:gd name="T73" fmla="*/ 1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1" h="169">
                  <a:moveTo>
                    <a:pt x="201" y="11"/>
                  </a:moveTo>
                  <a:cubicBezTo>
                    <a:pt x="201" y="9"/>
                    <a:pt x="200" y="6"/>
                    <a:pt x="199" y="4"/>
                  </a:cubicBezTo>
                  <a:cubicBezTo>
                    <a:pt x="195" y="0"/>
                    <a:pt x="189" y="0"/>
                    <a:pt x="185" y="3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28" y="75"/>
                    <a:pt x="128" y="75"/>
                    <a:pt x="128" y="75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8"/>
                    <a:pt x="157" y="118"/>
                  </a:cubicBezTo>
                  <a:cubicBezTo>
                    <a:pt x="100" y="72"/>
                    <a:pt x="100" y="72"/>
                    <a:pt x="100" y="72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68" y="98"/>
                    <a:pt x="68" y="98"/>
                    <a:pt x="68" y="9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72" y="75"/>
                    <a:pt x="72" y="75"/>
                    <a:pt x="72" y="75"/>
                  </a:cubicBezTo>
                  <a:cubicBezTo>
                    <a:pt x="88" y="62"/>
                    <a:pt x="88" y="62"/>
                    <a:pt x="88" y="62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2" y="0"/>
                    <a:pt x="6" y="0"/>
                    <a:pt x="2" y="4"/>
                  </a:cubicBezTo>
                  <a:cubicBezTo>
                    <a:pt x="1" y="6"/>
                    <a:pt x="0" y="9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60"/>
                    <a:pt x="1" y="163"/>
                    <a:pt x="2" y="165"/>
                  </a:cubicBezTo>
                  <a:cubicBezTo>
                    <a:pt x="6" y="169"/>
                    <a:pt x="12" y="169"/>
                    <a:pt x="16" y="166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85" y="166"/>
                    <a:pt x="185" y="166"/>
                    <a:pt x="185" y="166"/>
                  </a:cubicBezTo>
                  <a:cubicBezTo>
                    <a:pt x="189" y="169"/>
                    <a:pt x="195" y="169"/>
                    <a:pt x="199" y="165"/>
                  </a:cubicBezTo>
                  <a:cubicBezTo>
                    <a:pt x="200" y="163"/>
                    <a:pt x="201" y="160"/>
                    <a:pt x="201" y="158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1" y="11"/>
                    <a:pt x="201" y="11"/>
                    <a:pt x="201" y="1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p>
              <a:endParaRPr lang="zh-CN" altLang="en-US"/>
            </a:p>
          </p:txBody>
        </p:sp>
      </p:grpSp>
      <p:pic>
        <p:nvPicPr>
          <p:cNvPr id="3" name="图片 2" descr="post_object_image_37393746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4009" y="7288437"/>
            <a:ext cx="7270128" cy="445361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065865" y="3597668"/>
            <a:ext cx="10630535" cy="3148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t" forceAA="0" upright="0">
            <a:spAutoFit/>
          </a:bodyPr>
          <a:p>
            <a:pPr marR="0" algn="l" defTabSz="2438400" rtl="0" eaLnBrk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6600" b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金山</a:t>
            </a:r>
            <a:r>
              <a:rPr lang="en-US" altLang="zh-CN" sz="6600" b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WPS</a:t>
            </a:r>
            <a:r>
              <a:rPr lang="zh-CN" altLang="en-US" sz="6600" b="1">
                <a:ln>
                  <a:noFill/>
                </a:ln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学堂</a:t>
            </a:r>
            <a:endParaRPr lang="zh-CN" altLang="en-US" sz="6600" b="1">
              <a:ln>
                <a:noFill/>
              </a:ln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  <a:p>
            <a:pPr marR="0" algn="l" defTabSz="2438400" rtl="0" eaLnBrk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6600" b="1">
                <a:ln>
                  <a:noFill/>
                </a:ln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wps.cn/learning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ww.pptcool.com3"/>
          <p:cNvSpPr txBox="1"/>
          <p:nvPr/>
        </p:nvSpPr>
        <p:spPr>
          <a:xfrm>
            <a:off x="1527799" y="5418113"/>
            <a:ext cx="6215380" cy="1350010"/>
          </a:xfrm>
          <a:prstGeom prst="rect">
            <a:avLst/>
          </a:prstGeom>
          <a:noFill/>
        </p:spPr>
        <p:txBody>
          <a:bodyPr wrap="none" lIns="243776" tIns="121888" rIns="243776" bIns="121888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alpha val="34000"/>
                  </a:schemeClr>
                </a:solidFill>
                <a:effectLst>
                  <a:outerShdw blurRad="38100" dist="38100" dir="2700000" algn="tl">
                    <a:srgbClr val="3284F9">
                      <a:lumMod val="50000"/>
                      <a:alpha val="12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CONTENTS</a:t>
            </a:r>
            <a:endParaRPr kumimoji="0" lang="en-US" altLang="zh-CN" sz="72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alpha val="34000"/>
                </a:schemeClr>
              </a:solidFill>
              <a:effectLst>
                <a:outerShdw blurRad="38100" dist="38100" dir="2700000" algn="tl">
                  <a:srgbClr val="3284F9">
                    <a:lumMod val="50000"/>
                    <a:alpha val="12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39885" y="3473450"/>
            <a:ext cx="13393420" cy="6295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indent="0" algn="l" defTabSz="457200" rtl="0" latinLnBrk="0" hangingPunc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Tx/>
              <a:buNone/>
            </a:pPr>
            <a:r>
              <a:rPr lang="zh-CN" altLang="en-US" sz="56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一  正版化基础知识介绍</a:t>
            </a:r>
            <a:endParaRPr lang="zh-CN" altLang="en-US" sz="560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方正小标宋简体" panose="02000000000000000000" charset="-122"/>
              <a:sym typeface="+mn-ea"/>
            </a:endParaRPr>
          </a:p>
          <a:p>
            <a:pPr marL="0" marR="0" indent="0" algn="l" defTabSz="457200" rtl="0" latinLnBrk="0" hangingPunc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Tx/>
              <a:buNone/>
            </a:pPr>
            <a:r>
              <a:rPr lang="zh-CN" altLang="en-US" sz="5600" b="1" dirty="0">
                <a:ln>
                  <a:noFill/>
                </a:ln>
                <a:solidFill>
                  <a:srgbClr val="3284F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二  本项目客户端的获取和安装</a:t>
            </a:r>
            <a:endParaRPr lang="zh-CN" altLang="en-US" sz="5600" b="1" dirty="0">
              <a:ln>
                <a:noFill/>
              </a:ln>
              <a:solidFill>
                <a:srgbClr val="3284F9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方正小标宋简体" panose="02000000000000000000" charset="-122"/>
              <a:sym typeface="+mn-ea"/>
            </a:endParaRPr>
          </a:p>
          <a:p>
            <a:pPr algn="l" defTabSz="457200" fontAlgn="auto" hangingPunct="0">
              <a:lnSpc>
                <a:spcPct val="180000"/>
              </a:lnSpc>
              <a:buClrTx/>
              <a:buSzTx/>
              <a:buFontTx/>
              <a:defRPr/>
            </a:pPr>
            <a:r>
              <a:rPr lang="zh-CN" altLang="en-US" sz="5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三  </a:t>
            </a:r>
            <a:r>
              <a:rPr lang="zh-CN" altLang="en-US" sz="5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WPS OFFICE客户端应用特点</a:t>
            </a:r>
            <a:endParaRPr lang="zh-CN" altLang="en-US" sz="56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方正小标宋简体" panose="02000000000000000000" charset="-122"/>
              <a:sym typeface="+mn-ea"/>
            </a:endParaRPr>
          </a:p>
          <a:p>
            <a:pPr algn="l" defTabSz="457200" fontAlgn="auto" hangingPunct="0">
              <a:lnSpc>
                <a:spcPct val="180000"/>
              </a:lnSpc>
              <a:buClrTx/>
              <a:buSzTx/>
              <a:buFontTx/>
              <a:defRPr/>
            </a:pPr>
            <a:r>
              <a:rPr lang="en-US" altLang="zh-CN" sz="56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四</a:t>
            </a:r>
            <a:r>
              <a:rPr lang="en-US" altLang="zh-CN" sz="5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  </a:t>
            </a:r>
            <a:r>
              <a:rPr lang="zh-CN" altLang="en-US" sz="5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WPS</a:t>
            </a:r>
            <a:r>
              <a:rPr lang="en-US" altLang="zh-CN" sz="5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 OFFICE</a:t>
            </a:r>
            <a:r>
              <a:rPr lang="zh-CN" altLang="en-US" sz="5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客户端功能</a:t>
            </a:r>
            <a:r>
              <a:rPr lang="zh-CN" altLang="en-US" sz="5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分享</a:t>
            </a:r>
            <a:endParaRPr lang="zh-CN" altLang="en-US" sz="56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方正小标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-635" y="809625"/>
            <a:ext cx="24367490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9000">
                <a:ln>
                  <a:noFill/>
                </a:ln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项目</a:t>
            </a:r>
            <a:r>
              <a:rPr lang="zh-CN" altLang="en-US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正版安装包的获取方式</a:t>
            </a:r>
            <a:endParaRPr lang="zh-CN" altLang="en-US"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5108" y="6169717"/>
            <a:ext cx="9278130" cy="137660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t" forceAA="0" upright="0">
            <a:noAutofit/>
          </a:bodyPr>
          <a:p>
            <a:pPr marL="685800" marR="0" indent="-685800" algn="l" defTabSz="2438400" rtl="0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48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联系服务商或者厂家获取</a:t>
            </a:r>
            <a:endParaRPr lang="zh-CN" altLang="en-US" sz="4800" b="1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Normal" panose="00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5340" y="7546340"/>
            <a:ext cx="11249660" cy="13766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t" forceAA="0" upright="0">
            <a:noAutofit/>
          </a:bodyPr>
          <a:p>
            <a:pPr marL="685800" marR="0" indent="-685800" algn="l" defTabSz="2438400" rtl="0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Tx/>
              <a:buFont typeface="Wingdings" panose="05000000000000000000" charset="0"/>
              <a:buChar char="l"/>
            </a:pPr>
            <a:r>
              <a:rPr lang="zh-CN" altLang="en-US" sz="48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不要在官网或其他渠道下载安装包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Normal" panose="000005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5340" y="4049395"/>
            <a:ext cx="21453475" cy="231711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50800" tIns="50800" rIns="50800" bIns="50800" numCol="1" spcCol="38100" rtlCol="0" anchor="t" forceAA="0" upright="0">
            <a:spAutoFit/>
          </a:bodyPr>
          <a:p>
            <a:pPr marL="914400" marR="0" indent="-914400" algn="l" defTabSz="2438400" rtl="0" fontAlgn="auto" latin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</a:pPr>
            <a:r>
              <a:rPr kumimoji="0" lang="zh-CN" altLang="en-US" sz="4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合肥市统一政务信息处理平台-支持与下载中心</a:t>
            </a:r>
            <a:r>
              <a:rPr kumimoji="0" lang="en-US" altLang="zh-CN" sz="4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 </a:t>
            </a:r>
            <a:r>
              <a:rPr kumimoji="0" lang="zh-CN" altLang="en-US" sz="48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MiSans Normal" panose="00000500000000000000" charset="-122"/>
              </a:rPr>
              <a:t>http://220.178.124.9:8081/</a:t>
            </a:r>
            <a:endParaRPr kumimoji="0" lang="zh-CN" altLang="en-US" sz="48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MiSans Normal" panose="0000050000000000000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8625" y="5417820"/>
            <a:ext cx="9357360" cy="742569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-635" y="809625"/>
            <a:ext cx="24384635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900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可视化安装，简单便捷</a:t>
            </a:r>
            <a:endParaRPr lang="zh-CN" altLang="en-US" sz="9000">
              <a:solidFill>
                <a:srgbClr val="000000"/>
              </a:solidFill>
              <a:uFillTx/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sp>
        <p:nvSpPr>
          <p:cNvPr id="14" name="右箭头 13"/>
          <p:cNvSpPr/>
          <p:nvPr>
            <p:custDataLst>
              <p:tags r:id="rId2"/>
            </p:custDataLst>
          </p:nvPr>
        </p:nvSpPr>
        <p:spPr>
          <a:xfrm>
            <a:off x="14425295" y="7998460"/>
            <a:ext cx="991870" cy="6743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4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右箭头 14"/>
          <p:cNvSpPr/>
          <p:nvPr>
            <p:custDataLst>
              <p:tags r:id="rId3"/>
            </p:custDataLst>
          </p:nvPr>
        </p:nvSpPr>
        <p:spPr>
          <a:xfrm>
            <a:off x="3120390" y="7866380"/>
            <a:ext cx="991870" cy="6743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4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837565" y="4559300"/>
            <a:ext cx="506793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、下载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或拷贝安装包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5"/>
            </p:custDataLst>
          </p:nvPr>
        </p:nvSpPr>
        <p:spPr>
          <a:xfrm>
            <a:off x="16584930" y="4265930"/>
            <a:ext cx="760793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>
              <a:buClrTx/>
              <a:buSzTx/>
              <a:buFontTx/>
            </a:pPr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3、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安装完成后双击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图标打开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使用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5295" y="6929755"/>
            <a:ext cx="2428875" cy="2990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87545" y="5922010"/>
            <a:ext cx="6154420" cy="487489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7727950" y="4559300"/>
            <a:ext cx="557593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、双击打开，点击</a:t>
            </a:r>
            <a:r>
              <a:rPr lang="zh-CN" altLang="en-US" sz="4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安装</a:t>
            </a:r>
            <a:endParaRPr lang="zh-CN" altLang="en-US" sz="40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68355" y="5922010"/>
            <a:ext cx="5956300" cy="4733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032855" y="6131560"/>
            <a:ext cx="5253355" cy="37128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241010" y="6426200"/>
            <a:ext cx="734695" cy="3124200"/>
          </a:xfrm>
          <a:prstGeom prst="rect">
            <a:avLst/>
          </a:prstGeom>
        </p:spPr>
      </p:pic>
      <p:sp>
        <p:nvSpPr>
          <p:cNvPr id="10" name="右箭头 9"/>
          <p:cNvSpPr/>
          <p:nvPr>
            <p:custDataLst>
              <p:tags r:id="rId12"/>
            </p:custDataLst>
          </p:nvPr>
        </p:nvSpPr>
        <p:spPr>
          <a:xfrm>
            <a:off x="17119600" y="7998460"/>
            <a:ext cx="991870" cy="6743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48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ww.pptcool.com3"/>
          <p:cNvSpPr txBox="1"/>
          <p:nvPr/>
        </p:nvSpPr>
        <p:spPr>
          <a:xfrm>
            <a:off x="1527799" y="5418113"/>
            <a:ext cx="6215380" cy="1350010"/>
          </a:xfrm>
          <a:prstGeom prst="rect">
            <a:avLst/>
          </a:prstGeom>
          <a:noFill/>
        </p:spPr>
        <p:txBody>
          <a:bodyPr wrap="none" lIns="243776" tIns="121888" rIns="243776" bIns="121888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alpha val="34000"/>
                  </a:schemeClr>
                </a:solidFill>
                <a:effectLst>
                  <a:outerShdw blurRad="38100" dist="38100" dir="2700000" algn="tl">
                    <a:srgbClr val="3284F9">
                      <a:lumMod val="50000"/>
                      <a:alpha val="12000"/>
                    </a:srgbClr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CONTENTS</a:t>
            </a:r>
            <a:endParaRPr kumimoji="0" lang="en-US" altLang="zh-CN" sz="72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alpha val="34000"/>
                </a:schemeClr>
              </a:solidFill>
              <a:effectLst>
                <a:outerShdw blurRad="38100" dist="38100" dir="2700000" algn="tl">
                  <a:srgbClr val="3284F9">
                    <a:lumMod val="50000"/>
                    <a:alpha val="12000"/>
                  </a:srgbClr>
                </a:outerShdw>
              </a:effectLst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39885" y="3473450"/>
            <a:ext cx="13393420" cy="62953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indent="0" algn="l" defTabSz="457200" rtl="0" latinLnBrk="0" hangingPunc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Tx/>
              <a:buNone/>
            </a:pPr>
            <a:r>
              <a:rPr lang="zh-CN" altLang="en-US" sz="56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一  正版化基础知识介绍</a:t>
            </a:r>
            <a:endParaRPr lang="zh-CN" altLang="en-US" sz="560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方正小标宋简体" panose="02000000000000000000" charset="-122"/>
              <a:sym typeface="+mn-ea"/>
            </a:endParaRPr>
          </a:p>
          <a:p>
            <a:pPr marL="0" marR="0" indent="0" algn="l" defTabSz="457200" rtl="0" latinLnBrk="0" hangingPunct="0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SzTx/>
              <a:buNone/>
            </a:pPr>
            <a:r>
              <a:rPr lang="zh-CN" altLang="en-US" sz="56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二  本项目客户端的获取和安装</a:t>
            </a:r>
            <a:endParaRPr lang="zh-CN" altLang="en-US" sz="560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方正小标宋简体" panose="02000000000000000000" charset="-122"/>
              <a:sym typeface="+mn-ea"/>
            </a:endParaRPr>
          </a:p>
          <a:p>
            <a:pPr algn="l" defTabSz="457200" fontAlgn="auto" hangingPunct="0">
              <a:lnSpc>
                <a:spcPct val="180000"/>
              </a:lnSpc>
              <a:buClrTx/>
              <a:buSzTx/>
              <a:buFontTx/>
              <a:defRPr/>
            </a:pPr>
            <a:r>
              <a:rPr lang="zh-CN" altLang="en-US" sz="5600" b="1" dirty="0">
                <a:ln>
                  <a:noFill/>
                </a:ln>
                <a:solidFill>
                  <a:srgbClr val="3284F9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三  WPS OFFICE客户端应用特点</a:t>
            </a:r>
            <a:endParaRPr lang="zh-CN" altLang="en-US" sz="5600" b="1" dirty="0">
              <a:ln>
                <a:noFill/>
              </a:ln>
              <a:solidFill>
                <a:srgbClr val="3284F9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方正小标宋简体" panose="02000000000000000000" charset="-122"/>
              <a:sym typeface="+mn-ea"/>
            </a:endParaRPr>
          </a:p>
          <a:p>
            <a:pPr algn="l" defTabSz="457200" fontAlgn="auto" hangingPunct="0">
              <a:lnSpc>
                <a:spcPct val="180000"/>
              </a:lnSpc>
              <a:buClrTx/>
              <a:buSzTx/>
              <a:buFontTx/>
              <a:defRPr/>
            </a:pPr>
            <a:r>
              <a:rPr lang="en-US" altLang="zh-CN" sz="56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四</a:t>
            </a:r>
            <a:r>
              <a:rPr lang="en-US" altLang="zh-CN" sz="5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  </a:t>
            </a:r>
            <a:r>
              <a:rPr lang="zh-CN" altLang="en-US" sz="5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WPS</a:t>
            </a:r>
            <a:r>
              <a:rPr lang="en-US" altLang="zh-CN" sz="5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 OFFICE</a:t>
            </a:r>
            <a:r>
              <a:rPr lang="zh-CN" altLang="en-US" sz="5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客户端功能</a:t>
            </a:r>
            <a:r>
              <a:rPr lang="zh-CN" altLang="en-US" sz="5600" kern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方正小标宋简体" panose="02000000000000000000" charset="-122"/>
                <a:sym typeface="+mn-ea"/>
              </a:rPr>
              <a:t>分享</a:t>
            </a:r>
            <a:endParaRPr lang="zh-CN" altLang="en-US" sz="5600" kern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方正小标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安全资质对标国内外主流标准…"/>
          <p:cNvSpPr txBox="1"/>
          <p:nvPr>
            <p:custDataLst>
              <p:tags r:id="rId1"/>
            </p:custDataLst>
          </p:nvPr>
        </p:nvSpPr>
        <p:spPr>
          <a:xfrm>
            <a:off x="-635" y="809625"/>
            <a:ext cx="24450675" cy="134239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noAutofit/>
          </a:bodyPr>
          <a:p>
            <a:pPr marR="0" indent="457200" algn="l" defTabSz="2438400" rtl="0" ea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全面兼容适配</a:t>
            </a:r>
            <a:r>
              <a:rPr lang="zh-CN" altLang="en-US" sz="9000">
                <a:latin typeface="微软雅黑" panose="020B0503020204020204" charset="-122"/>
                <a:ea typeface="微软雅黑" panose="020B0503020204020204" charset="-122"/>
                <a:cs typeface="MiSans Demibold" panose="00000700000000000000" charset="-122"/>
                <a:sym typeface="MiSans Normal" panose="00000500000000000000" charset="-122"/>
              </a:rPr>
              <a:t>信创环境</a:t>
            </a:r>
            <a:endParaRPr lang="zh-CN" altLang="en-US" sz="9000">
              <a:latin typeface="微软雅黑" panose="020B0503020204020204" charset="-122"/>
              <a:ea typeface="微软雅黑" panose="020B0503020204020204" charset="-122"/>
              <a:cs typeface="MiSans Demibold" panose="00000700000000000000" charset="-122"/>
              <a:sym typeface="MiSans Normal" panose="00000500000000000000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252095" y="9925050"/>
            <a:ext cx="702437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5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API</a:t>
            </a:r>
            <a:r>
              <a:rPr lang="zh-CN" altLang="en-US" sz="5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接口</a:t>
            </a:r>
            <a:endParaRPr lang="zh-CN" altLang="en-US" sz="5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5600" b="1">
                <a:solidFill>
                  <a:srgbClr val="E8323F"/>
                </a:solidFill>
                <a:latin typeface="微软雅黑" panose="020B0503020204020204" charset="-122"/>
                <a:ea typeface="微软雅黑" panose="020B0503020204020204" charset="-122"/>
              </a:rPr>
              <a:t>增强</a:t>
            </a:r>
            <a:endParaRPr lang="zh-CN" altLang="en-US" sz="5600" b="1">
              <a:solidFill>
                <a:srgbClr val="E832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335915" y="4403090"/>
            <a:ext cx="708977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用户使用习惯</a:t>
            </a:r>
            <a:endParaRPr lang="zh-CN" altLang="en-US" sz="5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5600" b="1">
                <a:solidFill>
                  <a:srgbClr val="E8323F"/>
                </a:solidFill>
                <a:latin typeface="微软雅黑" panose="020B0503020204020204" charset="-122"/>
                <a:ea typeface="微软雅黑" panose="020B0503020204020204" charset="-122"/>
              </a:rPr>
              <a:t>一致</a:t>
            </a:r>
            <a:endParaRPr lang="zh-CN" altLang="en-US" sz="5600" b="1">
              <a:solidFill>
                <a:srgbClr val="E832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文本框 63"/>
          <p:cNvSpPr txBox="1"/>
          <p:nvPr>
            <p:custDataLst>
              <p:tags r:id="rId4"/>
            </p:custDataLst>
          </p:nvPr>
        </p:nvSpPr>
        <p:spPr>
          <a:xfrm>
            <a:off x="376555" y="7164070"/>
            <a:ext cx="702437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排版显示</a:t>
            </a:r>
            <a:endParaRPr lang="zh-CN" altLang="en-US" sz="5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5600" b="1">
                <a:solidFill>
                  <a:srgbClr val="E8323F"/>
                </a:solidFill>
                <a:latin typeface="微软雅黑" panose="020B0503020204020204" charset="-122"/>
                <a:ea typeface="微软雅黑" panose="020B0503020204020204" charset="-122"/>
              </a:rPr>
              <a:t>兼容</a:t>
            </a:r>
            <a:endParaRPr lang="zh-CN" altLang="en-US" sz="5600" b="1">
              <a:solidFill>
                <a:srgbClr val="E8323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26325" y="4695190"/>
            <a:ext cx="3863340" cy="10210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CPU</a:t>
            </a:r>
            <a:endParaRPr lang="en-US" altLang="zh-CN" sz="4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26325" y="6697980"/>
            <a:ext cx="3863340" cy="10210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OS</a:t>
            </a:r>
            <a:endParaRPr lang="en-US" altLang="zh-CN" sz="4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426325" y="8652510"/>
            <a:ext cx="3863340" cy="10210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4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整机</a:t>
            </a:r>
            <a:endParaRPr lang="zh-CN" altLang="en-US" sz="4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426325" y="10607040"/>
            <a:ext cx="3863340" cy="102108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SI</a:t>
            </a:r>
            <a:endParaRPr lang="en-US" altLang="zh-CN" sz="4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934825" y="4695190"/>
            <a:ext cx="2612390" cy="9525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5192375" y="4558030"/>
            <a:ext cx="3219450" cy="12954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8834735" y="4702810"/>
            <a:ext cx="2943860" cy="101346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2121495" y="4888230"/>
            <a:ext cx="17741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...</a:t>
            </a:r>
            <a:endParaRPr lang="en-US" altLang="zh-CN" sz="4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38" name="图片 37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5829915" y="6697980"/>
            <a:ext cx="1943100" cy="102108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8700115" y="6697980"/>
            <a:ext cx="3213100" cy="958850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22120225" y="6893560"/>
            <a:ext cx="17741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...</a:t>
            </a:r>
            <a:endParaRPr lang="en-US" altLang="zh-CN" sz="4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41" name="图片 40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1934825" y="8652510"/>
            <a:ext cx="3267710" cy="812800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5848965" y="8563610"/>
            <a:ext cx="2736850" cy="1156970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1911965" y="6750050"/>
            <a:ext cx="3177540" cy="901700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/>
          <a:stretch>
            <a:fillRect/>
          </a:stretch>
        </p:blipFill>
        <p:spPr>
          <a:xfrm>
            <a:off x="19007455" y="8661400"/>
            <a:ext cx="2599690" cy="121666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4"/>
          <a:stretch>
            <a:fillRect/>
          </a:stretch>
        </p:blipFill>
        <p:spPr>
          <a:xfrm>
            <a:off x="12190095" y="10607040"/>
            <a:ext cx="2357120" cy="105283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6"/>
          <a:stretch>
            <a:fillRect/>
          </a:stretch>
        </p:blipFill>
        <p:spPr>
          <a:xfrm>
            <a:off x="15202535" y="10585450"/>
            <a:ext cx="4069080" cy="760730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19631025" y="10259060"/>
            <a:ext cx="1893570" cy="1337310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22120225" y="8813800"/>
            <a:ext cx="17741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...</a:t>
            </a:r>
            <a:endParaRPr lang="en-US" altLang="zh-CN" sz="4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22120225" y="10594340"/>
            <a:ext cx="177419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4800" b="1">
                <a:latin typeface="微软雅黑" panose="020B0503020204020204" charset="-122"/>
                <a:ea typeface="微软雅黑" panose="020B0503020204020204" charset="-122"/>
                <a:sym typeface="+mn-ea"/>
              </a:rPr>
              <a:t>...</a:t>
            </a:r>
            <a:endParaRPr lang="en-US" altLang="zh-CN" sz="4800" b="1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UNIT_PLACING_PICTURE_USER_VIEWPORT" val="{&quot;height&quot;:9600,&quot;width&quot;:19200}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PLACING_PICTURE_USER_VIEWPORT" val="{&quot;height&quot;:7358,&quot;width&quot;:17510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BEAUTIFY_FLAG" val=""/>
  <p:tag name="KSO_WM_UNIT_PLACING_PICTURE_USER_VIEWPORT" val="{&quot;height&quot;:4403,&quot;width&quot;:3645}"/>
</p:tagLst>
</file>

<file path=ppt/tags/tag79.xml><?xml version="1.0" encoding="utf-8"?>
<p:tagLst xmlns:p="http://schemas.openxmlformats.org/presentationml/2006/main">
  <p:tag name="commondata" val="eyJoZGlkIjoiOTc3M2Y5NzIzMDFlZjAyY2Q4Njk5ODkyYjFjNzBiNTQifQ=="/>
  <p:tag name="FULLTEXTBEAUTIFYED" val="1"/>
  <p:tag name="resource_record_key" val="{&quot;29&quot;:[50053049,50053056],&quot;65&quot;:[20231717],&quot;70&quot;:[3320069,3325398,3321638]}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 panose="02000503000000020004"/>
            <a:ea typeface="Helvetica Neue Medium" panose="02000503000000020004"/>
            <a:cs typeface="Helvetica Neue Medium" panose="02000503000000020004"/>
            <a:sym typeface="Helvetica Neue Medium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MiSans Normal" panose="00000500000000000000" charset="-122"/>
            <a:ea typeface="MiSans Normal" panose="00000500000000000000" charset="-122"/>
            <a:cs typeface="MiSans Normal" panose="00000500000000000000" charset="-122"/>
            <a:sym typeface="MiSans Normal" panose="00000500000000000000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 panose="02000503000000020004"/>
            <a:ea typeface="Helvetica Neue Medium" panose="02000503000000020004"/>
            <a:cs typeface="Helvetica Neue Medium" panose="02000503000000020004"/>
            <a:sym typeface="Helvetica Neue Medium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MiSans Normal" panose="00000500000000000000" charset="-122"/>
            <a:ea typeface="MiSans Normal" panose="00000500000000000000" charset="-122"/>
            <a:cs typeface="MiSans Normal" panose="00000500000000000000" charset="-122"/>
            <a:sym typeface="MiSans Normal" panose="00000500000000000000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Helvetica Neue"/>
        <a:ea typeface="Helvetica Neue"/>
        <a:cs typeface="Helvetica Neue"/>
      </a:majorFont>
      <a:minorFont>
        <a:latin typeface="MiSans Light"/>
        <a:ea typeface="MiSans Light"/>
        <a:cs typeface="MiSans Light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 panose="02000503000000020004"/>
            <a:ea typeface="Helvetica Neue Medium" panose="02000503000000020004"/>
            <a:cs typeface="Helvetica Neue Medium" panose="02000503000000020004"/>
            <a:sym typeface="Helvetica Neue Medium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2438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2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MiSans Normal" panose="00000500000000000000" charset="-122"/>
            <a:ea typeface="MiSans Normal" panose="00000500000000000000" charset="-122"/>
            <a:cs typeface="MiSans Normal" panose="00000500000000000000" charset="-122"/>
            <a:sym typeface="MiSans Normal" panose="00000500000000000000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rgbClr val="FFFFFF"/>
        </a:lnRef>
        <a:fillRef idx="0">
          <a:srgbClr val="FFFFFF"/>
        </a:fillRef>
        <a:effectRef idx="0">
          <a:srgbClr val="FFFFFF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1676</Words>
  <Application>WPS 演示</Application>
  <PresentationFormat/>
  <Paragraphs>255</Paragraphs>
  <Slides>45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66" baseType="lpstr">
      <vt:lpstr>Arial</vt:lpstr>
      <vt:lpstr>宋体</vt:lpstr>
      <vt:lpstr>Wingdings</vt:lpstr>
      <vt:lpstr>MiSans Normal</vt:lpstr>
      <vt:lpstr>Helvetica Neue Medium</vt:lpstr>
      <vt:lpstr>Gill Sans</vt:lpstr>
      <vt:lpstr>Helvetica Neue</vt:lpstr>
      <vt:lpstr>MiSans Demibold</vt:lpstr>
      <vt:lpstr>DIN</vt:lpstr>
      <vt:lpstr>MiSans</vt:lpstr>
      <vt:lpstr>微软雅黑 Light</vt:lpstr>
      <vt:lpstr>微软雅黑</vt:lpstr>
      <vt:lpstr>方正小标宋简体</vt:lpstr>
      <vt:lpstr>Wingdings</vt:lpstr>
      <vt:lpstr>Helvetica Light</vt:lpstr>
      <vt:lpstr>Arial Unicode MS</vt:lpstr>
      <vt:lpstr>等线</vt:lpstr>
      <vt:lpstr>Gill Sans MT</vt:lpstr>
      <vt:lpstr>Segoe Print</vt:lpstr>
      <vt:lpstr>21_BasicWhite</vt:lpstr>
      <vt:lpstr>1_BasicWhite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WPS文字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WPS表格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WPS演示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兼容性</vt:lpstr>
      <vt:lpstr>PowerPoint 演示文稿</vt:lpstr>
      <vt:lpstr>多种格式存储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Bruce</cp:lastModifiedBy>
  <cp:revision>3</cp:revision>
  <dcterms:created xsi:type="dcterms:W3CDTF">2025-12-26T02:11:00Z</dcterms:created>
  <dcterms:modified xsi:type="dcterms:W3CDTF">2025-12-26T02:53:05Z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8D8284838DDE4AE6823B64E0C90B927E</vt:lpwstr>
  </property>
  <property fmtid="{D5CDD505-2E9C-101B-9397-08002B2CF9AE}" pid="3" name="KSOProductBuildVer">
    <vt:lpwstr>2052-11.8.2.12265</vt:lpwstr>
  </property>
</Properties>
</file>